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drawings/drawing1.xml" ContentType="application/vnd.openxmlformats-officedocument.drawingml.chartshap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361" r:id="rId3"/>
    <p:sldId id="364" r:id="rId4"/>
    <p:sldId id="285" r:id="rId5"/>
    <p:sldId id="393" r:id="rId6"/>
    <p:sldId id="410" r:id="rId7"/>
    <p:sldId id="414" r:id="rId8"/>
    <p:sldId id="395" r:id="rId9"/>
    <p:sldId id="412" r:id="rId10"/>
    <p:sldId id="411" r:id="rId11"/>
    <p:sldId id="413" r:id="rId12"/>
    <p:sldId id="416" r:id="rId13"/>
    <p:sldId id="417" r:id="rId14"/>
    <p:sldId id="415" r:id="rId15"/>
    <p:sldId id="421" r:id="rId16"/>
    <p:sldId id="422" r:id="rId17"/>
    <p:sldId id="418" r:id="rId18"/>
    <p:sldId id="419" r:id="rId19"/>
    <p:sldId id="420"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6BA"/>
    <a:srgbClr val="BAE0E5"/>
    <a:srgbClr val="3495BA"/>
    <a:srgbClr val="EE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21"/>
    <p:restoredTop sz="94652"/>
  </p:normalViewPr>
  <p:slideViewPr>
    <p:cSldViewPr snapToGrid="0" snapToObjects="1">
      <p:cViewPr varScale="1">
        <p:scale>
          <a:sx n="86" d="100"/>
          <a:sy n="86" d="100"/>
        </p:scale>
        <p:origin x="389" y="5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alva\Desktop\nus\semester%202\FE5225\project\ave-sentiment.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Users\alva\Desktop\material\std_score_perday.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96360\Desktop\average_score_perday.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6360\Desktop\material\regression.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96360\Desktop\material\regression.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96360\Desktop\material\regression.xlsx" TargetMode="External"/></Relationships>
</file>

<file path=ppt/charts/_rels/chart7.xml.rels><?xml version="1.0" encoding="UTF-8" standalone="yes"?>
<Relationships xmlns="http://schemas.openxmlformats.org/package/2006/relationships"><Relationship Id="rId4" Type="http://schemas.microsoft.com/office/2011/relationships/chartColorStyle" Target="colors7.xml"/><Relationship Id="rId3" Type="http://schemas.microsoft.com/office/2011/relationships/chartStyle" Target="style7.xml"/><Relationship Id="rId2" Type="http://schemas.openxmlformats.org/officeDocument/2006/relationships/chartUserShapes" Target="../drawings/drawing1.xml"/><Relationship Id="rId1" Type="http://schemas.openxmlformats.org/officeDocument/2006/relationships/oleObject" Target="file:///C:\Users\96360\Desktop\material\regress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a:t>Fund</a:t>
            </a:r>
            <a:r>
              <a:rPr lang="en-US" altLang="zh-CN" baseline="0"/>
              <a:t> Index vs. Sentiment Score (MA15)</a:t>
            </a:r>
            <a:endParaRPr lang="zh-CN" altLang="en-US"/>
          </a:p>
        </c:rich>
      </c:tx>
      <c:layout/>
      <c:overlay val="0"/>
      <c:spPr>
        <a:noFill/>
        <a:ln>
          <a:noFill/>
        </a:ln>
        <a:effectLst/>
      </c:spPr>
    </c:title>
    <c:autoTitleDeleted val="0"/>
    <c:plotArea>
      <c:layout/>
      <c:lineChart>
        <c:grouping val="standard"/>
        <c:varyColors val="0"/>
        <c:ser>
          <c:idx val="0"/>
          <c:order val="0"/>
          <c:tx>
            <c:strRef>
              <c:f>Fund Index</c:f>
              <c:strCache>
                <c:ptCount val="1"/>
                <c:pt idx="0">
                  <c:v>Fund Index</c:v>
                </c:pt>
              </c:strCache>
            </c:strRef>
          </c:tx>
          <c:spPr>
            <a:ln w="28575" cap="rnd">
              <a:solidFill>
                <a:srgbClr val="0070C0"/>
              </a:solidFill>
              <a:round/>
            </a:ln>
            <a:effectLst/>
          </c:spPr>
          <c:marker>
            <c:symbol val="none"/>
          </c:marker>
          <c:dLbls>
            <c:delete val="1"/>
          </c:dLbls>
          <c:cat>
            <c:numRef>
              <c:f>Sheet1!$A$15:$A$385</c:f>
              <c:numCache>
                <c:formatCode>m/d/yy</c:formatCode>
                <c:ptCount val="371"/>
                <c:pt idx="0" c:formatCode="m/d/yy">
                  <c:v>43848</c:v>
                </c:pt>
                <c:pt idx="1" c:formatCode="m/d/yy">
                  <c:v>43849</c:v>
                </c:pt>
                <c:pt idx="2" c:formatCode="m/d/yy">
                  <c:v>43850</c:v>
                </c:pt>
                <c:pt idx="3" c:formatCode="m/d/yy">
                  <c:v>43851</c:v>
                </c:pt>
                <c:pt idx="4" c:formatCode="m/d/yy">
                  <c:v>43852</c:v>
                </c:pt>
                <c:pt idx="5" c:formatCode="m/d/yy">
                  <c:v>43853</c:v>
                </c:pt>
                <c:pt idx="6" c:formatCode="m/d/yy">
                  <c:v>43854</c:v>
                </c:pt>
                <c:pt idx="7" c:formatCode="m/d/yy">
                  <c:v>43855</c:v>
                </c:pt>
                <c:pt idx="8" c:formatCode="m/d/yy">
                  <c:v>43858</c:v>
                </c:pt>
                <c:pt idx="9" c:formatCode="m/d/yy">
                  <c:v>43859</c:v>
                </c:pt>
                <c:pt idx="10" c:formatCode="m/d/yy">
                  <c:v>43861</c:v>
                </c:pt>
                <c:pt idx="11" c:formatCode="m/d/yy">
                  <c:v>43864</c:v>
                </c:pt>
                <c:pt idx="12" c:formatCode="m/d/yy">
                  <c:v>43865</c:v>
                </c:pt>
                <c:pt idx="13" c:formatCode="m/d/yy">
                  <c:v>43866</c:v>
                </c:pt>
                <c:pt idx="14" c:formatCode="m/d/yy">
                  <c:v>43867</c:v>
                </c:pt>
                <c:pt idx="15" c:formatCode="m/d/yy">
                  <c:v>43870</c:v>
                </c:pt>
                <c:pt idx="16" c:formatCode="m/d/yy">
                  <c:v>43871</c:v>
                </c:pt>
                <c:pt idx="17" c:formatCode="m/d/yy">
                  <c:v>43872</c:v>
                </c:pt>
                <c:pt idx="18" c:formatCode="m/d/yy">
                  <c:v>43873</c:v>
                </c:pt>
                <c:pt idx="19" c:formatCode="m/d/yy">
                  <c:v>43874</c:v>
                </c:pt>
                <c:pt idx="20" c:formatCode="m/d/yy">
                  <c:v>43875</c:v>
                </c:pt>
                <c:pt idx="21" c:formatCode="m/d/yy">
                  <c:v>43876</c:v>
                </c:pt>
                <c:pt idx="22" c:formatCode="m/d/yy">
                  <c:v>43878</c:v>
                </c:pt>
                <c:pt idx="23" c:formatCode="m/d/yy">
                  <c:v>43879</c:v>
                </c:pt>
                <c:pt idx="24" c:formatCode="m/d/yy">
                  <c:v>43880</c:v>
                </c:pt>
                <c:pt idx="25" c:formatCode="m/d/yy">
                  <c:v>43881</c:v>
                </c:pt>
                <c:pt idx="26" c:formatCode="m/d/yy">
                  <c:v>43882</c:v>
                </c:pt>
                <c:pt idx="27" c:formatCode="m/d/yy">
                  <c:v>43883</c:v>
                </c:pt>
                <c:pt idx="28" c:formatCode="m/d/yy">
                  <c:v>43884</c:v>
                </c:pt>
                <c:pt idx="29" c:formatCode="m/d/yy">
                  <c:v>43885</c:v>
                </c:pt>
                <c:pt idx="30" c:formatCode="m/d/yy">
                  <c:v>43886</c:v>
                </c:pt>
                <c:pt idx="31" c:formatCode="m/d/yy">
                  <c:v>43887</c:v>
                </c:pt>
                <c:pt idx="32" c:formatCode="m/d/yy">
                  <c:v>43888</c:v>
                </c:pt>
                <c:pt idx="33" c:formatCode="m/d/yy">
                  <c:v>43889</c:v>
                </c:pt>
                <c:pt idx="34" c:formatCode="m/d/yy">
                  <c:v>43892</c:v>
                </c:pt>
                <c:pt idx="35" c:formatCode="m/d/yy">
                  <c:v>43893</c:v>
                </c:pt>
                <c:pt idx="36" c:formatCode="m/d/yy">
                  <c:v>43894</c:v>
                </c:pt>
                <c:pt idx="37" c:formatCode="m/d/yy">
                  <c:v>43895</c:v>
                </c:pt>
                <c:pt idx="38" c:formatCode="m/d/yy">
                  <c:v>43896</c:v>
                </c:pt>
                <c:pt idx="39" c:formatCode="m/d/yy">
                  <c:v>43897</c:v>
                </c:pt>
                <c:pt idx="40" c:formatCode="m/d/yy">
                  <c:v>43899</c:v>
                </c:pt>
                <c:pt idx="41" c:formatCode="m/d/yy">
                  <c:v>43900</c:v>
                </c:pt>
                <c:pt idx="42" c:formatCode="m/d/yy">
                  <c:v>43901</c:v>
                </c:pt>
                <c:pt idx="43" c:formatCode="m/d/yy">
                  <c:v>43902</c:v>
                </c:pt>
                <c:pt idx="44" c:formatCode="m/d/yy">
                  <c:v>43903</c:v>
                </c:pt>
                <c:pt idx="45" c:formatCode="m/d/yy">
                  <c:v>43904</c:v>
                </c:pt>
                <c:pt idx="46" c:formatCode="m/d/yy">
                  <c:v>43906</c:v>
                </c:pt>
                <c:pt idx="47" c:formatCode="m/d/yy">
                  <c:v>43907</c:v>
                </c:pt>
                <c:pt idx="48" c:formatCode="m/d/yy">
                  <c:v>43908</c:v>
                </c:pt>
                <c:pt idx="49" c:formatCode="m/d/yy">
                  <c:v>43909</c:v>
                </c:pt>
                <c:pt idx="50" c:formatCode="m/d/yy">
                  <c:v>43910</c:v>
                </c:pt>
                <c:pt idx="51" c:formatCode="m/d/yy">
                  <c:v>43911</c:v>
                </c:pt>
                <c:pt idx="52" c:formatCode="m/d/yy">
                  <c:v>43913</c:v>
                </c:pt>
                <c:pt idx="53" c:formatCode="m/d/yy">
                  <c:v>43914</c:v>
                </c:pt>
                <c:pt idx="54" c:formatCode="m/d/yy">
                  <c:v>43915</c:v>
                </c:pt>
                <c:pt idx="55" c:formatCode="m/d/yy">
                  <c:v>43916</c:v>
                </c:pt>
                <c:pt idx="56" c:formatCode="m/d/yy">
                  <c:v>43917</c:v>
                </c:pt>
                <c:pt idx="57" c:formatCode="m/d/yy">
                  <c:v>43920</c:v>
                </c:pt>
                <c:pt idx="58" c:formatCode="m/d/yy">
                  <c:v>43921</c:v>
                </c:pt>
                <c:pt idx="59" c:formatCode="m/d/yy">
                  <c:v>43922</c:v>
                </c:pt>
                <c:pt idx="60" c:formatCode="m/d/yy">
                  <c:v>43923</c:v>
                </c:pt>
                <c:pt idx="61" c:formatCode="m/d/yy">
                  <c:v>43924</c:v>
                </c:pt>
                <c:pt idx="62" c:formatCode="m/d/yy">
                  <c:v>43925</c:v>
                </c:pt>
                <c:pt idx="63" c:formatCode="m/d/yy">
                  <c:v>43928</c:v>
                </c:pt>
                <c:pt idx="64" c:formatCode="m/d/yy">
                  <c:v>43929</c:v>
                </c:pt>
                <c:pt idx="65" c:formatCode="m/d/yy">
                  <c:v>43930</c:v>
                </c:pt>
                <c:pt idx="66" c:formatCode="m/d/yy">
                  <c:v>43931</c:v>
                </c:pt>
                <c:pt idx="67" c:formatCode="m/d/yy">
                  <c:v>43932</c:v>
                </c:pt>
                <c:pt idx="68" c:formatCode="m/d/yy">
                  <c:v>43934</c:v>
                </c:pt>
                <c:pt idx="69" c:formatCode="m/d/yy">
                  <c:v>43935</c:v>
                </c:pt>
                <c:pt idx="70" c:formatCode="m/d/yy">
                  <c:v>43936</c:v>
                </c:pt>
                <c:pt idx="71" c:formatCode="m/d/yy">
                  <c:v>43937</c:v>
                </c:pt>
                <c:pt idx="72" c:formatCode="m/d/yy">
                  <c:v>43938</c:v>
                </c:pt>
                <c:pt idx="73" c:formatCode="m/d/yy">
                  <c:v>43941</c:v>
                </c:pt>
                <c:pt idx="74" c:formatCode="m/d/yy">
                  <c:v>43942</c:v>
                </c:pt>
                <c:pt idx="75" c:formatCode="m/d/yy">
                  <c:v>43943</c:v>
                </c:pt>
                <c:pt idx="76" c:formatCode="m/d/yy">
                  <c:v>43944</c:v>
                </c:pt>
                <c:pt idx="77" c:formatCode="m/d/yy">
                  <c:v>43945</c:v>
                </c:pt>
                <c:pt idx="78" c:formatCode="m/d/yy">
                  <c:v>43946</c:v>
                </c:pt>
                <c:pt idx="79" c:formatCode="m/d/yy">
                  <c:v>43947</c:v>
                </c:pt>
                <c:pt idx="80" c:formatCode="m/d/yy">
                  <c:v>43948</c:v>
                </c:pt>
                <c:pt idx="81" c:formatCode="m/d/yy">
                  <c:v>43949</c:v>
                </c:pt>
                <c:pt idx="82" c:formatCode="m/d/yy">
                  <c:v>43950</c:v>
                </c:pt>
                <c:pt idx="83" c:formatCode="m/d/yy">
                  <c:v>43951</c:v>
                </c:pt>
                <c:pt idx="84" c:formatCode="m/d/yy">
                  <c:v>43952</c:v>
                </c:pt>
                <c:pt idx="85" c:formatCode="m/d/yy">
                  <c:v>43954</c:v>
                </c:pt>
                <c:pt idx="86" c:formatCode="m/d/yy">
                  <c:v>43956</c:v>
                </c:pt>
                <c:pt idx="87" c:formatCode="m/d/yy">
                  <c:v>43957</c:v>
                </c:pt>
                <c:pt idx="88" c:formatCode="m/d/yy">
                  <c:v>43958</c:v>
                </c:pt>
                <c:pt idx="89" c:formatCode="m/d/yy">
                  <c:v>43959</c:v>
                </c:pt>
                <c:pt idx="90" c:formatCode="m/d/yy">
                  <c:v>43960</c:v>
                </c:pt>
                <c:pt idx="91" c:formatCode="m/d/yy">
                  <c:v>43962</c:v>
                </c:pt>
                <c:pt idx="92" c:formatCode="m/d/yy">
                  <c:v>43963</c:v>
                </c:pt>
                <c:pt idx="93" c:formatCode="m/d/yy">
                  <c:v>43964</c:v>
                </c:pt>
                <c:pt idx="94" c:formatCode="m/d/yy">
                  <c:v>43965</c:v>
                </c:pt>
                <c:pt idx="95" c:formatCode="m/d/yy">
                  <c:v>43966</c:v>
                </c:pt>
                <c:pt idx="96" c:formatCode="m/d/yy">
                  <c:v>43967</c:v>
                </c:pt>
                <c:pt idx="97" c:formatCode="m/d/yy">
                  <c:v>43968</c:v>
                </c:pt>
                <c:pt idx="98" c:formatCode="m/d/yy">
                  <c:v>43969</c:v>
                </c:pt>
                <c:pt idx="99" c:formatCode="m/d/yy">
                  <c:v>43970</c:v>
                </c:pt>
                <c:pt idx="100" c:formatCode="m/d/yy">
                  <c:v>43971</c:v>
                </c:pt>
                <c:pt idx="101" c:formatCode="m/d/yy">
                  <c:v>43972</c:v>
                </c:pt>
                <c:pt idx="102" c:formatCode="m/d/yy">
                  <c:v>43973</c:v>
                </c:pt>
                <c:pt idx="103" c:formatCode="m/d/yy">
                  <c:v>43974</c:v>
                </c:pt>
                <c:pt idx="104" c:formatCode="m/d/yy">
                  <c:v>43976</c:v>
                </c:pt>
                <c:pt idx="105" c:formatCode="m/d/yy">
                  <c:v>43977</c:v>
                </c:pt>
                <c:pt idx="106" c:formatCode="m/d/yy">
                  <c:v>43978</c:v>
                </c:pt>
                <c:pt idx="107" c:formatCode="m/d/yy">
                  <c:v>43979</c:v>
                </c:pt>
                <c:pt idx="108" c:formatCode="m/d/yy">
                  <c:v>43980</c:v>
                </c:pt>
                <c:pt idx="109" c:formatCode="m/d/yy">
                  <c:v>43982</c:v>
                </c:pt>
                <c:pt idx="110" c:formatCode="m/d/yy">
                  <c:v>43983</c:v>
                </c:pt>
                <c:pt idx="111" c:formatCode="m/d/yy">
                  <c:v>43984</c:v>
                </c:pt>
                <c:pt idx="112" c:formatCode="m/d/yy">
                  <c:v>43985</c:v>
                </c:pt>
                <c:pt idx="113" c:formatCode="m/d/yy">
                  <c:v>43986</c:v>
                </c:pt>
                <c:pt idx="114" c:formatCode="m/d/yy">
                  <c:v>43987</c:v>
                </c:pt>
                <c:pt idx="115" c:formatCode="m/d/yy">
                  <c:v>43988</c:v>
                </c:pt>
                <c:pt idx="116" c:formatCode="m/d/yy">
                  <c:v>43989</c:v>
                </c:pt>
                <c:pt idx="117" c:formatCode="m/d/yy">
                  <c:v>43990</c:v>
                </c:pt>
                <c:pt idx="118" c:formatCode="m/d/yy">
                  <c:v>43991</c:v>
                </c:pt>
                <c:pt idx="119" c:formatCode="m/d/yy">
                  <c:v>43992</c:v>
                </c:pt>
                <c:pt idx="120" c:formatCode="m/d/yy">
                  <c:v>43993</c:v>
                </c:pt>
                <c:pt idx="121" c:formatCode="m/d/yy">
                  <c:v>43994</c:v>
                </c:pt>
                <c:pt idx="122" c:formatCode="m/d/yy">
                  <c:v>43995</c:v>
                </c:pt>
                <c:pt idx="123" c:formatCode="m/d/yy">
                  <c:v>43996</c:v>
                </c:pt>
                <c:pt idx="124" c:formatCode="m/d/yy">
                  <c:v>43997</c:v>
                </c:pt>
                <c:pt idx="125" c:formatCode="m/d/yy">
                  <c:v>43998</c:v>
                </c:pt>
                <c:pt idx="126" c:formatCode="m/d/yy">
                  <c:v>43999</c:v>
                </c:pt>
                <c:pt idx="127" c:formatCode="m/d/yy">
                  <c:v>44000</c:v>
                </c:pt>
                <c:pt idx="128" c:formatCode="m/d/yy">
                  <c:v>44001</c:v>
                </c:pt>
                <c:pt idx="129" c:formatCode="m/d/yy">
                  <c:v>44002</c:v>
                </c:pt>
                <c:pt idx="130" c:formatCode="m/d/yy">
                  <c:v>44003</c:v>
                </c:pt>
                <c:pt idx="131" c:formatCode="m/d/yy">
                  <c:v>44004</c:v>
                </c:pt>
                <c:pt idx="132" c:formatCode="m/d/yy">
                  <c:v>44005</c:v>
                </c:pt>
                <c:pt idx="133" c:formatCode="m/d/yy">
                  <c:v>44006</c:v>
                </c:pt>
                <c:pt idx="134" c:formatCode="m/d/yy">
                  <c:v>44007</c:v>
                </c:pt>
                <c:pt idx="135" c:formatCode="m/d/yy">
                  <c:v>44008</c:v>
                </c:pt>
                <c:pt idx="136" c:formatCode="m/d/yy">
                  <c:v>44009</c:v>
                </c:pt>
                <c:pt idx="137" c:formatCode="m/d/yy">
                  <c:v>44010</c:v>
                </c:pt>
                <c:pt idx="138" c:formatCode="m/d/yy">
                  <c:v>44011</c:v>
                </c:pt>
                <c:pt idx="139" c:formatCode="m/d/yy">
                  <c:v>44012</c:v>
                </c:pt>
                <c:pt idx="140" c:formatCode="m/d/yy">
                  <c:v>44013</c:v>
                </c:pt>
                <c:pt idx="141" c:formatCode="m/d/yy">
                  <c:v>44014</c:v>
                </c:pt>
                <c:pt idx="142" c:formatCode="m/d/yy">
                  <c:v>44015</c:v>
                </c:pt>
                <c:pt idx="143" c:formatCode="m/d/yy">
                  <c:v>44016</c:v>
                </c:pt>
                <c:pt idx="144" c:formatCode="m/d/yy">
                  <c:v>44017</c:v>
                </c:pt>
                <c:pt idx="145" c:formatCode="m/d/yy">
                  <c:v>44018</c:v>
                </c:pt>
                <c:pt idx="146" c:formatCode="m/d/yy">
                  <c:v>44019</c:v>
                </c:pt>
                <c:pt idx="147" c:formatCode="m/d/yy">
                  <c:v>44020</c:v>
                </c:pt>
                <c:pt idx="148" c:formatCode="m/d/yy">
                  <c:v>44021</c:v>
                </c:pt>
                <c:pt idx="149" c:formatCode="m/d/yy">
                  <c:v>44022</c:v>
                </c:pt>
                <c:pt idx="150" c:formatCode="m/d/yy">
                  <c:v>44023</c:v>
                </c:pt>
                <c:pt idx="151" c:formatCode="m/d/yy">
                  <c:v>44024</c:v>
                </c:pt>
                <c:pt idx="152" c:formatCode="m/d/yy">
                  <c:v>44025</c:v>
                </c:pt>
                <c:pt idx="153" c:formatCode="m/d/yy">
                  <c:v>44026</c:v>
                </c:pt>
                <c:pt idx="154" c:formatCode="m/d/yy">
                  <c:v>44027</c:v>
                </c:pt>
                <c:pt idx="155" c:formatCode="m/d/yy">
                  <c:v>44028</c:v>
                </c:pt>
                <c:pt idx="156" c:formatCode="m/d/yy">
                  <c:v>44029</c:v>
                </c:pt>
                <c:pt idx="157" c:formatCode="m/d/yy">
                  <c:v>44030</c:v>
                </c:pt>
                <c:pt idx="158" c:formatCode="m/d/yy">
                  <c:v>44031</c:v>
                </c:pt>
                <c:pt idx="159" c:formatCode="m/d/yy">
                  <c:v>44032</c:v>
                </c:pt>
                <c:pt idx="160" c:formatCode="m/d/yy">
                  <c:v>44033</c:v>
                </c:pt>
                <c:pt idx="161" c:formatCode="m/d/yy">
                  <c:v>44034</c:v>
                </c:pt>
                <c:pt idx="162" c:formatCode="m/d/yy">
                  <c:v>44035</c:v>
                </c:pt>
                <c:pt idx="163" c:formatCode="m/d/yy">
                  <c:v>44036</c:v>
                </c:pt>
                <c:pt idx="164" c:formatCode="m/d/yy">
                  <c:v>44037</c:v>
                </c:pt>
                <c:pt idx="165" c:formatCode="m/d/yy">
                  <c:v>44038</c:v>
                </c:pt>
                <c:pt idx="166" c:formatCode="m/d/yy">
                  <c:v>44039</c:v>
                </c:pt>
                <c:pt idx="167" c:formatCode="m/d/yy">
                  <c:v>44040</c:v>
                </c:pt>
                <c:pt idx="168" c:formatCode="m/d/yy">
                  <c:v>44041</c:v>
                </c:pt>
                <c:pt idx="169" c:formatCode="m/d/yy">
                  <c:v>44042</c:v>
                </c:pt>
                <c:pt idx="170" c:formatCode="m/d/yy">
                  <c:v>44043</c:v>
                </c:pt>
                <c:pt idx="171" c:formatCode="m/d/yy">
                  <c:v>44044</c:v>
                </c:pt>
                <c:pt idx="172" c:formatCode="m/d/yy">
                  <c:v>44045</c:v>
                </c:pt>
                <c:pt idx="173" c:formatCode="m/d/yy">
                  <c:v>44046</c:v>
                </c:pt>
                <c:pt idx="174" c:formatCode="m/d/yy">
                  <c:v>44047</c:v>
                </c:pt>
                <c:pt idx="175" c:formatCode="m/d/yy">
                  <c:v>44048</c:v>
                </c:pt>
                <c:pt idx="176" c:formatCode="m/d/yy">
                  <c:v>44049</c:v>
                </c:pt>
                <c:pt idx="177" c:formatCode="m/d/yy">
                  <c:v>44050</c:v>
                </c:pt>
                <c:pt idx="178" c:formatCode="m/d/yy">
                  <c:v>44051</c:v>
                </c:pt>
                <c:pt idx="179" c:formatCode="m/d/yy">
                  <c:v>44052</c:v>
                </c:pt>
                <c:pt idx="180" c:formatCode="m/d/yy">
                  <c:v>44053</c:v>
                </c:pt>
                <c:pt idx="181" c:formatCode="m/d/yy">
                  <c:v>44054</c:v>
                </c:pt>
                <c:pt idx="182" c:formatCode="m/d/yy">
                  <c:v>44055</c:v>
                </c:pt>
                <c:pt idx="183" c:formatCode="m/d/yy">
                  <c:v>44056</c:v>
                </c:pt>
                <c:pt idx="184" c:formatCode="m/d/yy">
                  <c:v>44057</c:v>
                </c:pt>
                <c:pt idx="185" c:formatCode="m/d/yy">
                  <c:v>44058</c:v>
                </c:pt>
                <c:pt idx="186" c:formatCode="m/d/yy">
                  <c:v>44060</c:v>
                </c:pt>
                <c:pt idx="187" c:formatCode="m/d/yy">
                  <c:v>44061</c:v>
                </c:pt>
                <c:pt idx="188" c:formatCode="m/d/yy">
                  <c:v>44062</c:v>
                </c:pt>
                <c:pt idx="189" c:formatCode="m/d/yy">
                  <c:v>44063</c:v>
                </c:pt>
                <c:pt idx="190" c:formatCode="m/d/yy">
                  <c:v>44064</c:v>
                </c:pt>
                <c:pt idx="191" c:formatCode="m/d/yy">
                  <c:v>44065</c:v>
                </c:pt>
                <c:pt idx="192" c:formatCode="m/d/yy">
                  <c:v>44066</c:v>
                </c:pt>
                <c:pt idx="193" c:formatCode="m/d/yy">
                  <c:v>44067</c:v>
                </c:pt>
                <c:pt idx="194" c:formatCode="m/d/yy">
                  <c:v>44068</c:v>
                </c:pt>
                <c:pt idx="195" c:formatCode="m/d/yy">
                  <c:v>44069</c:v>
                </c:pt>
                <c:pt idx="196" c:formatCode="m/d/yy">
                  <c:v>44070</c:v>
                </c:pt>
                <c:pt idx="197" c:formatCode="m/d/yy">
                  <c:v>44071</c:v>
                </c:pt>
                <c:pt idx="198" c:formatCode="m/d/yy">
                  <c:v>44072</c:v>
                </c:pt>
                <c:pt idx="199" c:formatCode="m/d/yy">
                  <c:v>44073</c:v>
                </c:pt>
                <c:pt idx="200" c:formatCode="m/d/yy">
                  <c:v>44074</c:v>
                </c:pt>
                <c:pt idx="201" c:formatCode="m/d/yy">
                  <c:v>44075</c:v>
                </c:pt>
                <c:pt idx="202" c:formatCode="m/d/yy">
                  <c:v>44076</c:v>
                </c:pt>
                <c:pt idx="203" c:formatCode="m/d/yy">
                  <c:v>44077</c:v>
                </c:pt>
                <c:pt idx="204" c:formatCode="m/d/yy">
                  <c:v>44078</c:v>
                </c:pt>
                <c:pt idx="205" c:formatCode="m/d/yy">
                  <c:v>44079</c:v>
                </c:pt>
                <c:pt idx="206" c:formatCode="m/d/yy">
                  <c:v>44080</c:v>
                </c:pt>
                <c:pt idx="207" c:formatCode="m/d/yy">
                  <c:v>44081</c:v>
                </c:pt>
                <c:pt idx="208" c:formatCode="m/d/yy">
                  <c:v>44082</c:v>
                </c:pt>
                <c:pt idx="209" c:formatCode="m/d/yy">
                  <c:v>44083</c:v>
                </c:pt>
                <c:pt idx="210" c:formatCode="m/d/yy">
                  <c:v>44084</c:v>
                </c:pt>
                <c:pt idx="211" c:formatCode="m/d/yy">
                  <c:v>44085</c:v>
                </c:pt>
                <c:pt idx="212" c:formatCode="m/d/yy">
                  <c:v>44086</c:v>
                </c:pt>
                <c:pt idx="213" c:formatCode="m/d/yy">
                  <c:v>44088</c:v>
                </c:pt>
                <c:pt idx="214" c:formatCode="m/d/yy">
                  <c:v>44089</c:v>
                </c:pt>
                <c:pt idx="215" c:formatCode="m/d/yy">
                  <c:v>44090</c:v>
                </c:pt>
                <c:pt idx="216" c:formatCode="m/d/yy">
                  <c:v>44091</c:v>
                </c:pt>
                <c:pt idx="217" c:formatCode="m/d/yy">
                  <c:v>44092</c:v>
                </c:pt>
                <c:pt idx="218" c:formatCode="m/d/yy">
                  <c:v>44093</c:v>
                </c:pt>
                <c:pt idx="219" c:formatCode="m/d/yy">
                  <c:v>44095</c:v>
                </c:pt>
                <c:pt idx="220" c:formatCode="m/d/yy">
                  <c:v>44096</c:v>
                </c:pt>
                <c:pt idx="221" c:formatCode="m/d/yy">
                  <c:v>44097</c:v>
                </c:pt>
                <c:pt idx="222" c:formatCode="m/d/yy">
                  <c:v>44098</c:v>
                </c:pt>
                <c:pt idx="223" c:formatCode="m/d/yy">
                  <c:v>44099</c:v>
                </c:pt>
                <c:pt idx="224" c:formatCode="m/d/yy">
                  <c:v>44100</c:v>
                </c:pt>
                <c:pt idx="225" c:formatCode="m/d/yy">
                  <c:v>44101</c:v>
                </c:pt>
                <c:pt idx="226" c:formatCode="m/d/yy">
                  <c:v>44102</c:v>
                </c:pt>
                <c:pt idx="227" c:formatCode="m/d/yy">
                  <c:v>44103</c:v>
                </c:pt>
                <c:pt idx="228" c:formatCode="m/d/yy">
                  <c:v>44104</c:v>
                </c:pt>
                <c:pt idx="229" c:formatCode="m/d/yy">
                  <c:v>44106</c:v>
                </c:pt>
                <c:pt idx="230" c:formatCode="m/d/yy">
                  <c:v>44107</c:v>
                </c:pt>
                <c:pt idx="231" c:formatCode="m/d/yy">
                  <c:v>44112</c:v>
                </c:pt>
                <c:pt idx="232" c:formatCode="m/d/yy">
                  <c:v>44113</c:v>
                </c:pt>
                <c:pt idx="233" c:formatCode="m/d/yy">
                  <c:v>44114</c:v>
                </c:pt>
                <c:pt idx="234" c:formatCode="m/d/yy">
                  <c:v>44115</c:v>
                </c:pt>
                <c:pt idx="235" c:formatCode="m/d/yy">
                  <c:v>44116</c:v>
                </c:pt>
                <c:pt idx="236" c:formatCode="m/d/yy">
                  <c:v>44117</c:v>
                </c:pt>
                <c:pt idx="237" c:formatCode="m/d/yy">
                  <c:v>44118</c:v>
                </c:pt>
                <c:pt idx="238" c:formatCode="m/d/yy">
                  <c:v>44119</c:v>
                </c:pt>
                <c:pt idx="239" c:formatCode="m/d/yy">
                  <c:v>44120</c:v>
                </c:pt>
                <c:pt idx="240" c:formatCode="m/d/yy">
                  <c:v>44121</c:v>
                </c:pt>
                <c:pt idx="241" c:formatCode="m/d/yy">
                  <c:v>44122</c:v>
                </c:pt>
                <c:pt idx="242" c:formatCode="m/d/yy">
                  <c:v>44123</c:v>
                </c:pt>
                <c:pt idx="243" c:formatCode="m/d/yy">
                  <c:v>44124</c:v>
                </c:pt>
                <c:pt idx="244" c:formatCode="m/d/yy">
                  <c:v>44125</c:v>
                </c:pt>
                <c:pt idx="245" c:formatCode="m/d/yy">
                  <c:v>44126</c:v>
                </c:pt>
                <c:pt idx="246" c:formatCode="m/d/yy">
                  <c:v>44127</c:v>
                </c:pt>
                <c:pt idx="247" c:formatCode="m/d/yy">
                  <c:v>44128</c:v>
                </c:pt>
                <c:pt idx="248" c:formatCode="m/d/yy">
                  <c:v>44130</c:v>
                </c:pt>
                <c:pt idx="249" c:formatCode="m/d/yy">
                  <c:v>44131</c:v>
                </c:pt>
                <c:pt idx="250" c:formatCode="m/d/yy">
                  <c:v>44132</c:v>
                </c:pt>
                <c:pt idx="251" c:formatCode="m/d/yy">
                  <c:v>44133</c:v>
                </c:pt>
                <c:pt idx="252" c:formatCode="m/d/yy">
                  <c:v>44134</c:v>
                </c:pt>
                <c:pt idx="253" c:formatCode="m/d/yy">
                  <c:v>44135</c:v>
                </c:pt>
                <c:pt idx="254" c:formatCode="m/d/yy">
                  <c:v>44137</c:v>
                </c:pt>
                <c:pt idx="255" c:formatCode="m/d/yy">
                  <c:v>44138</c:v>
                </c:pt>
                <c:pt idx="256" c:formatCode="m/d/yy">
                  <c:v>44139</c:v>
                </c:pt>
                <c:pt idx="257" c:formatCode="m/d/yy">
                  <c:v>44140</c:v>
                </c:pt>
                <c:pt idx="258" c:formatCode="m/d/yy">
                  <c:v>44141</c:v>
                </c:pt>
                <c:pt idx="259" c:formatCode="m/d/yy">
                  <c:v>44142</c:v>
                </c:pt>
                <c:pt idx="260" c:formatCode="m/d/yy">
                  <c:v>44143</c:v>
                </c:pt>
                <c:pt idx="261" c:formatCode="m/d/yy">
                  <c:v>44144</c:v>
                </c:pt>
                <c:pt idx="262" c:formatCode="m/d/yy">
                  <c:v>44145</c:v>
                </c:pt>
                <c:pt idx="263" c:formatCode="m/d/yy">
                  <c:v>44146</c:v>
                </c:pt>
                <c:pt idx="264" c:formatCode="m/d/yy">
                  <c:v>44147</c:v>
                </c:pt>
                <c:pt idx="265" c:formatCode="m/d/yy">
                  <c:v>44148</c:v>
                </c:pt>
                <c:pt idx="266" c:formatCode="m/d/yy">
                  <c:v>44149</c:v>
                </c:pt>
                <c:pt idx="267" c:formatCode="m/d/yy">
                  <c:v>44150</c:v>
                </c:pt>
                <c:pt idx="268" c:formatCode="m/d/yy">
                  <c:v>44151</c:v>
                </c:pt>
                <c:pt idx="269" c:formatCode="m/d/yy">
                  <c:v>44152</c:v>
                </c:pt>
                <c:pt idx="270" c:formatCode="m/d/yy">
                  <c:v>44153</c:v>
                </c:pt>
                <c:pt idx="271" c:formatCode="m/d/yy">
                  <c:v>44154</c:v>
                </c:pt>
                <c:pt idx="272" c:formatCode="m/d/yy">
                  <c:v>44155</c:v>
                </c:pt>
                <c:pt idx="273" c:formatCode="m/d/yy">
                  <c:v>44156</c:v>
                </c:pt>
                <c:pt idx="274" c:formatCode="m/d/yy">
                  <c:v>44157</c:v>
                </c:pt>
                <c:pt idx="275" c:formatCode="m/d/yy">
                  <c:v>44158</c:v>
                </c:pt>
                <c:pt idx="276" c:formatCode="m/d/yy">
                  <c:v>44159</c:v>
                </c:pt>
                <c:pt idx="277" c:formatCode="m/d/yy">
                  <c:v>44160</c:v>
                </c:pt>
                <c:pt idx="278" c:formatCode="m/d/yy">
                  <c:v>44161</c:v>
                </c:pt>
                <c:pt idx="279" c:formatCode="m/d/yy">
                  <c:v>44162</c:v>
                </c:pt>
                <c:pt idx="280" c:formatCode="m/d/yy">
                  <c:v>44163</c:v>
                </c:pt>
                <c:pt idx="281" c:formatCode="m/d/yy">
                  <c:v>44164</c:v>
                </c:pt>
                <c:pt idx="282" c:formatCode="m/d/yy">
                  <c:v>44165</c:v>
                </c:pt>
                <c:pt idx="283" c:formatCode="m/d/yy">
                  <c:v>44166</c:v>
                </c:pt>
                <c:pt idx="284" c:formatCode="m/d/yy">
                  <c:v>44167</c:v>
                </c:pt>
                <c:pt idx="285" c:formatCode="m/d/yy">
                  <c:v>44168</c:v>
                </c:pt>
                <c:pt idx="286" c:formatCode="m/d/yy">
                  <c:v>44169</c:v>
                </c:pt>
                <c:pt idx="287" c:formatCode="m/d/yy">
                  <c:v>44170</c:v>
                </c:pt>
                <c:pt idx="288" c:formatCode="m/d/yy">
                  <c:v>44171</c:v>
                </c:pt>
                <c:pt idx="289" c:formatCode="m/d/yy">
                  <c:v>44172</c:v>
                </c:pt>
                <c:pt idx="290" c:formatCode="m/d/yy">
                  <c:v>44173</c:v>
                </c:pt>
                <c:pt idx="291" c:formatCode="m/d/yy">
                  <c:v>44174</c:v>
                </c:pt>
                <c:pt idx="292" c:formatCode="m/d/yy">
                  <c:v>44175</c:v>
                </c:pt>
                <c:pt idx="293" c:formatCode="m/d/yy">
                  <c:v>44176</c:v>
                </c:pt>
                <c:pt idx="294" c:formatCode="m/d/yy">
                  <c:v>44177</c:v>
                </c:pt>
                <c:pt idx="295" c:formatCode="m/d/yy">
                  <c:v>44179</c:v>
                </c:pt>
                <c:pt idx="296" c:formatCode="m/d/yy">
                  <c:v>44180</c:v>
                </c:pt>
                <c:pt idx="297" c:formatCode="m/d/yy">
                  <c:v>44181</c:v>
                </c:pt>
                <c:pt idx="298" c:formatCode="m/d/yy">
                  <c:v>44182</c:v>
                </c:pt>
                <c:pt idx="299" c:formatCode="m/d/yy">
                  <c:v>44183</c:v>
                </c:pt>
                <c:pt idx="300" c:formatCode="m/d/yy">
                  <c:v>44184</c:v>
                </c:pt>
                <c:pt idx="301" c:formatCode="m/d/yy">
                  <c:v>44185</c:v>
                </c:pt>
                <c:pt idx="302" c:formatCode="m/d/yy">
                  <c:v>44186</c:v>
                </c:pt>
                <c:pt idx="303" c:formatCode="m/d/yy">
                  <c:v>44187</c:v>
                </c:pt>
                <c:pt idx="304" c:formatCode="m/d/yy">
                  <c:v>44188</c:v>
                </c:pt>
                <c:pt idx="305" c:formatCode="m/d/yy">
                  <c:v>44189</c:v>
                </c:pt>
                <c:pt idx="306" c:formatCode="m/d/yy">
                  <c:v>44190</c:v>
                </c:pt>
                <c:pt idx="307" c:formatCode="m/d/yy">
                  <c:v>44191</c:v>
                </c:pt>
                <c:pt idx="308" c:formatCode="m/d/yy">
                  <c:v>44192</c:v>
                </c:pt>
                <c:pt idx="309" c:formatCode="m/d/yy">
                  <c:v>44193</c:v>
                </c:pt>
                <c:pt idx="310" c:formatCode="m/d/yy">
                  <c:v>44194</c:v>
                </c:pt>
                <c:pt idx="311" c:formatCode="m/d/yy">
                  <c:v>44195</c:v>
                </c:pt>
                <c:pt idx="312" c:formatCode="m/d/yy">
                  <c:v>44196</c:v>
                </c:pt>
                <c:pt idx="313" c:formatCode="m/d/yy">
                  <c:v>44197</c:v>
                </c:pt>
                <c:pt idx="314" c:formatCode="m/d/yy">
                  <c:v>44198</c:v>
                </c:pt>
                <c:pt idx="315" c:formatCode="m/d/yy">
                  <c:v>44199</c:v>
                </c:pt>
                <c:pt idx="316" c:formatCode="m/d/yy">
                  <c:v>44200</c:v>
                </c:pt>
                <c:pt idx="317" c:formatCode="m/d/yy">
                  <c:v>44201</c:v>
                </c:pt>
                <c:pt idx="318" c:formatCode="m/d/yy">
                  <c:v>44202</c:v>
                </c:pt>
                <c:pt idx="319" c:formatCode="m/d/yy">
                  <c:v>44203</c:v>
                </c:pt>
                <c:pt idx="320" c:formatCode="m/d/yy">
                  <c:v>44204</c:v>
                </c:pt>
                <c:pt idx="321" c:formatCode="m/d/yy">
                  <c:v>44205</c:v>
                </c:pt>
                <c:pt idx="322" c:formatCode="m/d/yy">
                  <c:v>44206</c:v>
                </c:pt>
                <c:pt idx="323" c:formatCode="m/d/yy">
                  <c:v>44207</c:v>
                </c:pt>
                <c:pt idx="324" c:formatCode="m/d/yy">
                  <c:v>44208</c:v>
                </c:pt>
                <c:pt idx="325" c:formatCode="m/d/yy">
                  <c:v>44209</c:v>
                </c:pt>
                <c:pt idx="326" c:formatCode="m/d/yy">
                  <c:v>44210</c:v>
                </c:pt>
                <c:pt idx="327" c:formatCode="m/d/yy">
                  <c:v>44211</c:v>
                </c:pt>
                <c:pt idx="328" c:formatCode="m/d/yy">
                  <c:v>44212</c:v>
                </c:pt>
                <c:pt idx="329" c:formatCode="m/d/yy">
                  <c:v>44213</c:v>
                </c:pt>
                <c:pt idx="330" c:formatCode="m/d/yy">
                  <c:v>44214</c:v>
                </c:pt>
                <c:pt idx="331" c:formatCode="m/d/yy">
                  <c:v>44215</c:v>
                </c:pt>
                <c:pt idx="332" c:formatCode="m/d/yy">
                  <c:v>44216</c:v>
                </c:pt>
                <c:pt idx="333" c:formatCode="m/d/yy">
                  <c:v>44217</c:v>
                </c:pt>
                <c:pt idx="334" c:formatCode="m/d/yy">
                  <c:v>44218</c:v>
                </c:pt>
                <c:pt idx="335" c:formatCode="m/d/yy">
                  <c:v>44219</c:v>
                </c:pt>
                <c:pt idx="336" c:formatCode="m/d/yy">
                  <c:v>44220</c:v>
                </c:pt>
                <c:pt idx="337" c:formatCode="m/d/yy">
                  <c:v>44221</c:v>
                </c:pt>
                <c:pt idx="338" c:formatCode="m/d/yy">
                  <c:v>44222</c:v>
                </c:pt>
                <c:pt idx="339" c:formatCode="m/d/yy">
                  <c:v>44223</c:v>
                </c:pt>
                <c:pt idx="340" c:formatCode="m/d/yy">
                  <c:v>44224</c:v>
                </c:pt>
                <c:pt idx="341" c:formatCode="m/d/yy">
                  <c:v>44225</c:v>
                </c:pt>
                <c:pt idx="342" c:formatCode="m/d/yy">
                  <c:v>44226</c:v>
                </c:pt>
                <c:pt idx="343" c:formatCode="m/d/yy">
                  <c:v>44227</c:v>
                </c:pt>
                <c:pt idx="344" c:formatCode="m/d/yy">
                  <c:v>44228</c:v>
                </c:pt>
                <c:pt idx="345" c:formatCode="m/d/yy">
                  <c:v>44229</c:v>
                </c:pt>
                <c:pt idx="346" c:formatCode="m/d/yy">
                  <c:v>44230</c:v>
                </c:pt>
                <c:pt idx="347" c:formatCode="m/d/yy">
                  <c:v>44231</c:v>
                </c:pt>
                <c:pt idx="348" c:formatCode="m/d/yy">
                  <c:v>44232</c:v>
                </c:pt>
                <c:pt idx="349" c:formatCode="m/d/yy">
                  <c:v>44233</c:v>
                </c:pt>
                <c:pt idx="350" c:formatCode="m/d/yy">
                  <c:v>44234</c:v>
                </c:pt>
                <c:pt idx="351" c:formatCode="m/d/yy">
                  <c:v>44235</c:v>
                </c:pt>
                <c:pt idx="352" c:formatCode="m/d/yy">
                  <c:v>44236</c:v>
                </c:pt>
                <c:pt idx="353" c:formatCode="m/d/yy">
                  <c:v>44237</c:v>
                </c:pt>
                <c:pt idx="354" c:formatCode="m/d/yy">
                  <c:v>44238</c:v>
                </c:pt>
                <c:pt idx="355" c:formatCode="m/d/yy">
                  <c:v>44239</c:v>
                </c:pt>
                <c:pt idx="356" c:formatCode="m/d/yy">
                  <c:v>44240</c:v>
                </c:pt>
                <c:pt idx="357" c:formatCode="m/d/yy">
                  <c:v>44242</c:v>
                </c:pt>
                <c:pt idx="358" c:formatCode="m/d/yy">
                  <c:v>44243</c:v>
                </c:pt>
                <c:pt idx="359" c:formatCode="m/d/yy">
                  <c:v>44244</c:v>
                </c:pt>
                <c:pt idx="360" c:formatCode="m/d/yy">
                  <c:v>44245</c:v>
                </c:pt>
                <c:pt idx="361" c:formatCode="m/d/yy">
                  <c:v>44246</c:v>
                </c:pt>
                <c:pt idx="362" c:formatCode="m/d/yy">
                  <c:v>44247</c:v>
                </c:pt>
                <c:pt idx="363" c:formatCode="m/d/yy">
                  <c:v>44248</c:v>
                </c:pt>
                <c:pt idx="364" c:formatCode="m/d/yy">
                  <c:v>44249</c:v>
                </c:pt>
                <c:pt idx="365" c:formatCode="m/d/yy">
                  <c:v>44250</c:v>
                </c:pt>
                <c:pt idx="366" c:formatCode="m/d/yy">
                  <c:v>44251</c:v>
                </c:pt>
                <c:pt idx="367" c:formatCode="m/d/yy">
                  <c:v>44252</c:v>
                </c:pt>
                <c:pt idx="368" c:formatCode="m/d/yy">
                  <c:v>44253</c:v>
                </c:pt>
                <c:pt idx="369" c:formatCode="m/d/yy">
                  <c:v>44254</c:v>
                </c:pt>
                <c:pt idx="370" c:formatCode="m/d/yy">
                  <c:v>44255</c:v>
                </c:pt>
              </c:numCache>
            </c:numRef>
          </c:cat>
          <c:val>
            <c:numRef>
              <c:f>Sheet1!$D$15:$D$385</c:f>
              <c:numCache>
                <c:formatCode>General</c:formatCode>
                <c:ptCount val="371"/>
                <c:pt idx="0">
                  <c:v>1.00353443319165</c:v>
                </c:pt>
                <c:pt idx="1">
                  <c:v>1.00353443319165</c:v>
                </c:pt>
                <c:pt idx="2">
                  <c:v>1.01060684462791</c:v>
                </c:pt>
                <c:pt idx="3">
                  <c:v>0.999933753749896</c:v>
                </c:pt>
                <c:pt idx="4">
                  <c:v>1.00390140782375</c:v>
                </c:pt>
                <c:pt idx="5">
                  <c:v>0.982856324368275</c:v>
                </c:pt>
                <c:pt idx="6">
                  <c:v>0.982856324368275</c:v>
                </c:pt>
                <c:pt idx="7">
                  <c:v>0.982856324368275</c:v>
                </c:pt>
                <c:pt idx="8">
                  <c:v>0.982856324368275</c:v>
                </c:pt>
                <c:pt idx="9">
                  <c:v>0.982856324368275</c:v>
                </c:pt>
                <c:pt idx="10">
                  <c:v>0.982856324368275</c:v>
                </c:pt>
                <c:pt idx="11">
                  <c:v>0.919287375308158</c:v>
                </c:pt>
                <c:pt idx="12">
                  <c:v>0.93713975326185</c:v>
                </c:pt>
                <c:pt idx="13">
                  <c:v>0.94504027365096</c:v>
                </c:pt>
                <c:pt idx="14">
                  <c:v>0.958512646221104</c:v>
                </c:pt>
                <c:pt idx="15">
                  <c:v>0.961293863556523</c:v>
                </c:pt>
                <c:pt idx="16">
                  <c:v>0.964994112746001</c:v>
                </c:pt>
                <c:pt idx="17">
                  <c:v>0.968746659172939</c:v>
                </c:pt>
                <c:pt idx="18">
                  <c:v>0.976568556453212</c:v>
                </c:pt>
                <c:pt idx="19">
                  <c:v>0.973130440808529</c:v>
                </c:pt>
                <c:pt idx="20">
                  <c:v>0.976656273393497</c:v>
                </c:pt>
                <c:pt idx="21">
                  <c:v>0.976656273393497</c:v>
                </c:pt>
                <c:pt idx="22">
                  <c:v>0.99689234494216</c:v>
                </c:pt>
                <c:pt idx="23">
                  <c:v>0.997369385761317</c:v>
                </c:pt>
                <c:pt idx="24">
                  <c:v>0.99621966344069</c:v>
                </c:pt>
                <c:pt idx="25">
                  <c:v>1.01224891314842</c:v>
                </c:pt>
                <c:pt idx="26">
                  <c:v>1.01846084775717</c:v>
                </c:pt>
                <c:pt idx="27">
                  <c:v>1.01846084775717</c:v>
                </c:pt>
                <c:pt idx="28">
                  <c:v>1.01846084775717</c:v>
                </c:pt>
                <c:pt idx="29">
                  <c:v>1.02089531267552</c:v>
                </c:pt>
                <c:pt idx="30">
                  <c:v>1.01939768194229</c:v>
                </c:pt>
                <c:pt idx="31">
                  <c:v>1.00683765186544</c:v>
                </c:pt>
                <c:pt idx="32">
                  <c:v>1.00683271961788</c:v>
                </c:pt>
                <c:pt idx="33">
                  <c:v>0.977370616973616</c:v>
                </c:pt>
                <c:pt idx="34">
                  <c:v>1.00310703852689</c:v>
                </c:pt>
                <c:pt idx="35">
                  <c:v>1.00668200862822</c:v>
                </c:pt>
                <c:pt idx="36">
                  <c:v>1.01033728188522</c:v>
                </c:pt>
                <c:pt idx="37">
                  <c:v>1.02324896580016</c:v>
                </c:pt>
                <c:pt idx="38">
                  <c:v>1.0122171155649</c:v>
                </c:pt>
                <c:pt idx="39">
                  <c:v>1.0122171155649</c:v>
                </c:pt>
                <c:pt idx="40">
                  <c:v>0.985306988637212</c:v>
                </c:pt>
                <c:pt idx="41">
                  <c:v>1.00308999144625</c:v>
                </c:pt>
                <c:pt idx="42">
                  <c:v>0.992538233858327</c:v>
                </c:pt>
                <c:pt idx="43">
                  <c:v>0.980001231212299</c:v>
                </c:pt>
                <c:pt idx="44">
                  <c:v>0.972448264730497</c:v>
                </c:pt>
                <c:pt idx="45">
                  <c:v>0.972448264730497</c:v>
                </c:pt>
                <c:pt idx="46">
                  <c:v>0.9407689164333</c:v>
                </c:pt>
                <c:pt idx="47">
                  <c:v>0.93693116542968</c:v>
                </c:pt>
                <c:pt idx="48">
                  <c:v>0.926480210651362</c:v>
                </c:pt>
                <c:pt idx="49">
                  <c:v>0.922526120258307</c:v>
                </c:pt>
                <c:pt idx="50">
                  <c:v>0.930891011755643</c:v>
                </c:pt>
                <c:pt idx="51">
                  <c:v>0.930891011755643</c:v>
                </c:pt>
                <c:pt idx="52">
                  <c:v>0.90522533712837</c:v>
                </c:pt>
                <c:pt idx="53">
                  <c:v>0.919819657300041</c:v>
                </c:pt>
                <c:pt idx="54">
                  <c:v>0.936937808550619</c:v>
                </c:pt>
                <c:pt idx="55">
                  <c:v>0.930350175396889</c:v>
                </c:pt>
                <c:pt idx="56">
                  <c:v>0.931855898098779</c:v>
                </c:pt>
                <c:pt idx="57">
                  <c:v>0.923494258802182</c:v>
                </c:pt>
                <c:pt idx="58">
                  <c:v>0.922631839902204</c:v>
                </c:pt>
                <c:pt idx="59">
                  <c:v>0.920648721875863</c:v>
                </c:pt>
                <c:pt idx="60">
                  <c:v>0.934703777842692</c:v>
                </c:pt>
                <c:pt idx="61">
                  <c:v>0.929189679197988</c:v>
                </c:pt>
                <c:pt idx="62">
                  <c:v>0.929189679197988</c:v>
                </c:pt>
                <c:pt idx="63">
                  <c:v>0.945954619869831</c:v>
                </c:pt>
                <c:pt idx="64">
                  <c:v>0.944546725215734</c:v>
                </c:pt>
                <c:pt idx="65">
                  <c:v>0.947898711487316</c:v>
                </c:pt>
                <c:pt idx="66">
                  <c:v>0.939771800934982</c:v>
                </c:pt>
                <c:pt idx="67">
                  <c:v>0.939771800934982</c:v>
                </c:pt>
                <c:pt idx="68">
                  <c:v>0.934290347603847</c:v>
                </c:pt>
                <c:pt idx="69">
                  <c:v>0.947835208799919</c:v>
                </c:pt>
                <c:pt idx="70">
                  <c:v>0.944309931092803</c:v>
                </c:pt>
                <c:pt idx="71">
                  <c:v>0.946993073768052</c:v>
                </c:pt>
                <c:pt idx="72">
                  <c:v>0.952236207062165</c:v>
                </c:pt>
                <c:pt idx="73">
                  <c:v>0.95651012288325</c:v>
                </c:pt>
                <c:pt idx="74">
                  <c:v>0.94962760297824</c:v>
                </c:pt>
                <c:pt idx="75">
                  <c:v>0.953577177282118</c:v>
                </c:pt>
                <c:pt idx="76">
                  <c:v>0.951191680334131</c:v>
                </c:pt>
                <c:pt idx="77">
                  <c:v>0.943656223331184</c:v>
                </c:pt>
                <c:pt idx="78">
                  <c:v>0.943656223331184</c:v>
                </c:pt>
                <c:pt idx="79">
                  <c:v>0.943656223331184</c:v>
                </c:pt>
                <c:pt idx="80">
                  <c:v>0.945485578539693</c:v>
                </c:pt>
                <c:pt idx="81">
                  <c:v>0.948119753244588</c:v>
                </c:pt>
                <c:pt idx="82">
                  <c:v>0.950081493060391</c:v>
                </c:pt>
                <c:pt idx="83">
                  <c:v>0.966200632979992</c:v>
                </c:pt>
                <c:pt idx="84">
                  <c:v>0.966200632979992</c:v>
                </c:pt>
                <c:pt idx="85">
                  <c:v>0.966200632979992</c:v>
                </c:pt>
                <c:pt idx="86">
                  <c:v>0.966200632979992</c:v>
                </c:pt>
                <c:pt idx="87">
                  <c:v>0.9730364352526</c:v>
                </c:pt>
                <c:pt idx="88">
                  <c:v>0.970361030040718</c:v>
                </c:pt>
                <c:pt idx="89">
                  <c:v>0.977581223944633</c:v>
                </c:pt>
                <c:pt idx="90">
                  <c:v>0.977581223944633</c:v>
                </c:pt>
                <c:pt idx="91">
                  <c:v>0.976397145437062</c:v>
                </c:pt>
                <c:pt idx="92">
                  <c:v>0.97618710875717</c:v>
                </c:pt>
                <c:pt idx="93">
                  <c:v>0.977461216196072</c:v>
                </c:pt>
                <c:pt idx="94">
                  <c:v>0.971016494915532</c:v>
                </c:pt>
                <c:pt idx="95">
                  <c:v>0.972161624080615</c:v>
                </c:pt>
                <c:pt idx="96">
                  <c:v>0.972161624080615</c:v>
                </c:pt>
                <c:pt idx="97">
                  <c:v>0.972161624080615</c:v>
                </c:pt>
                <c:pt idx="98">
                  <c:v>0.969030448367199</c:v>
                </c:pt>
                <c:pt idx="99">
                  <c:v>0.976932926242062</c:v>
                </c:pt>
                <c:pt idx="100">
                  <c:v>0.972887543029237</c:v>
                </c:pt>
                <c:pt idx="101">
                  <c:v>0.965857687641503</c:v>
                </c:pt>
                <c:pt idx="102">
                  <c:v>0.951595831782245</c:v>
                </c:pt>
                <c:pt idx="103">
                  <c:v>0.951595831782245</c:v>
                </c:pt>
                <c:pt idx="104">
                  <c:v>0.948772613276157</c:v>
                </c:pt>
                <c:pt idx="105">
                  <c:v>0.958683055374468</c:v>
                </c:pt>
                <c:pt idx="106">
                  <c:v>0.954031807201403</c:v>
                </c:pt>
                <c:pt idx="107">
                  <c:v>0.954064452514973</c:v>
                </c:pt>
                <c:pt idx="108">
                  <c:v>0.955124515822837</c:v>
                </c:pt>
                <c:pt idx="109">
                  <c:v>0.955124515822837</c:v>
                </c:pt>
                <c:pt idx="110">
                  <c:v>0.975762858400229</c:v>
                </c:pt>
                <c:pt idx="111">
                  <c:v>0.977650460369824</c:v>
                </c:pt>
                <c:pt idx="112">
                  <c:v>0.977818680838331</c:v>
                </c:pt>
                <c:pt idx="113">
                  <c:v>0.976644312693153</c:v>
                </c:pt>
                <c:pt idx="114">
                  <c:v>0.980756281248102</c:v>
                </c:pt>
                <c:pt idx="115">
                  <c:v>0.980756281248102</c:v>
                </c:pt>
                <c:pt idx="116">
                  <c:v>0.980756281248102</c:v>
                </c:pt>
                <c:pt idx="117">
                  <c:v>0.982070077866627</c:v>
                </c:pt>
                <c:pt idx="118">
                  <c:v>0.986512491595143</c:v>
                </c:pt>
                <c:pt idx="119">
                  <c:v>0.985609674504955</c:v>
                </c:pt>
                <c:pt idx="120">
                  <c:v>0.981243371521673</c:v>
                </c:pt>
                <c:pt idx="121">
                  <c:v>0.980383680771129</c:v>
                </c:pt>
                <c:pt idx="122">
                  <c:v>0.980383680771129</c:v>
                </c:pt>
                <c:pt idx="123">
                  <c:v>0.980383680771129</c:v>
                </c:pt>
                <c:pt idx="124">
                  <c:v>0.973221456189374</c:v>
                </c:pt>
                <c:pt idx="125">
                  <c:v>0.984467905433526</c:v>
                </c:pt>
                <c:pt idx="126">
                  <c:v>0.985703510514875</c:v>
                </c:pt>
                <c:pt idx="127">
                  <c:v>0.991660894909466</c:v>
                </c:pt>
                <c:pt idx="128">
                  <c:v>0.999738760425077</c:v>
                </c:pt>
                <c:pt idx="129">
                  <c:v>0.999738760425077</c:v>
                </c:pt>
                <c:pt idx="130">
                  <c:v>0.999738760425077</c:v>
                </c:pt>
                <c:pt idx="131">
                  <c:v>1.00350974112728</c:v>
                </c:pt>
                <c:pt idx="132">
                  <c:v>1.00587435308949</c:v>
                </c:pt>
                <c:pt idx="133">
                  <c:v>1.00990321327297</c:v>
                </c:pt>
                <c:pt idx="134">
                  <c:v>1.00990321327297</c:v>
                </c:pt>
                <c:pt idx="135">
                  <c:v>1.00990321327297</c:v>
                </c:pt>
                <c:pt idx="136">
                  <c:v>1.00990321327297</c:v>
                </c:pt>
                <c:pt idx="137">
                  <c:v>1.00990321327297</c:v>
                </c:pt>
                <c:pt idx="138">
                  <c:v>1.00208207124311</c:v>
                </c:pt>
                <c:pt idx="139">
                  <c:v>1.01328688923516</c:v>
                </c:pt>
                <c:pt idx="140">
                  <c:v>1.02342120913309</c:v>
                </c:pt>
                <c:pt idx="141">
                  <c:v>1.04096404231227</c:v>
                </c:pt>
                <c:pt idx="142">
                  <c:v>1.05927154341</c:v>
                </c:pt>
                <c:pt idx="143">
                  <c:v>1.05927154341</c:v>
                </c:pt>
                <c:pt idx="144">
                  <c:v>1.05927154341</c:v>
                </c:pt>
                <c:pt idx="145">
                  <c:v>1.11199404850347</c:v>
                </c:pt>
                <c:pt idx="146">
                  <c:v>1.10818875785414</c:v>
                </c:pt>
                <c:pt idx="147">
                  <c:v>1.12643986178362</c:v>
                </c:pt>
                <c:pt idx="148">
                  <c:v>1.140441156252</c:v>
                </c:pt>
                <c:pt idx="149">
                  <c:v>1.12871096141465</c:v>
                </c:pt>
                <c:pt idx="150">
                  <c:v>1.12871096141465</c:v>
                </c:pt>
                <c:pt idx="151">
                  <c:v>1.12871096141465</c:v>
                </c:pt>
                <c:pt idx="152">
                  <c:v>1.14778951152623</c:v>
                </c:pt>
                <c:pt idx="153">
                  <c:v>1.13836201353088</c:v>
                </c:pt>
                <c:pt idx="154">
                  <c:v>1.12079098947421</c:v>
                </c:pt>
                <c:pt idx="155">
                  <c:v>1.082290404448</c:v>
                </c:pt>
                <c:pt idx="156">
                  <c:v>1.08450487571167</c:v>
                </c:pt>
                <c:pt idx="157">
                  <c:v>1.08450487571167</c:v>
                </c:pt>
                <c:pt idx="158">
                  <c:v>1.08450487571167</c:v>
                </c:pt>
                <c:pt idx="159">
                  <c:v>1.11101529021406</c:v>
                </c:pt>
                <c:pt idx="160">
                  <c:v>1.11048926601128</c:v>
                </c:pt>
                <c:pt idx="161">
                  <c:v>1.11652374760061</c:v>
                </c:pt>
                <c:pt idx="162">
                  <c:v>1.11529763709583</c:v>
                </c:pt>
                <c:pt idx="163">
                  <c:v>1.07862708546216</c:v>
                </c:pt>
                <c:pt idx="164">
                  <c:v>1.07862708546216</c:v>
                </c:pt>
                <c:pt idx="165">
                  <c:v>1.07862708546216</c:v>
                </c:pt>
                <c:pt idx="166">
                  <c:v>1.08021699546467</c:v>
                </c:pt>
                <c:pt idx="167">
                  <c:v>1.08612982008517</c:v>
                </c:pt>
                <c:pt idx="168">
                  <c:v>1.10734216838619</c:v>
                </c:pt>
                <c:pt idx="169">
                  <c:v>1.10272489106823</c:v>
                </c:pt>
                <c:pt idx="170">
                  <c:v>1.11090149401478</c:v>
                </c:pt>
                <c:pt idx="171">
                  <c:v>1.11090149401478</c:v>
                </c:pt>
                <c:pt idx="172">
                  <c:v>1.11090149401478</c:v>
                </c:pt>
                <c:pt idx="173">
                  <c:v>1.12758437441776</c:v>
                </c:pt>
                <c:pt idx="174">
                  <c:v>1.12567024620423</c:v>
                </c:pt>
                <c:pt idx="175">
                  <c:v>1.12796673149695</c:v>
                </c:pt>
                <c:pt idx="176">
                  <c:v>1.13094818267022</c:v>
                </c:pt>
                <c:pt idx="177">
                  <c:v>1.12068887653635</c:v>
                </c:pt>
                <c:pt idx="178">
                  <c:v>1.12068887653635</c:v>
                </c:pt>
                <c:pt idx="179">
                  <c:v>1.12068887653635</c:v>
                </c:pt>
                <c:pt idx="180">
                  <c:v>1.12286319622219</c:v>
                </c:pt>
                <c:pt idx="181">
                  <c:v>1.11168633790852</c:v>
                </c:pt>
                <c:pt idx="182">
                  <c:v>1.10549061806364</c:v>
                </c:pt>
                <c:pt idx="183">
                  <c:v>1.10577012236783</c:v>
                </c:pt>
                <c:pt idx="184">
                  <c:v>1.11799938359236</c:v>
                </c:pt>
                <c:pt idx="185">
                  <c:v>1.11799938359236</c:v>
                </c:pt>
                <c:pt idx="186">
                  <c:v>1.13629073157932</c:v>
                </c:pt>
                <c:pt idx="187">
                  <c:v>1.13580399581104</c:v>
                </c:pt>
                <c:pt idx="188">
                  <c:v>1.12141433308676</c:v>
                </c:pt>
                <c:pt idx="189">
                  <c:v>1.1105821618115</c:v>
                </c:pt>
                <c:pt idx="190">
                  <c:v>1.11638037332921</c:v>
                </c:pt>
                <c:pt idx="191">
                  <c:v>1.11638037332921</c:v>
                </c:pt>
                <c:pt idx="192">
                  <c:v>1.11638037332921</c:v>
                </c:pt>
                <c:pt idx="193">
                  <c:v>1.1210240073451</c:v>
                </c:pt>
                <c:pt idx="194">
                  <c:v>1.11875190585128</c:v>
                </c:pt>
                <c:pt idx="195">
                  <c:v>1.10553605639433</c:v>
                </c:pt>
                <c:pt idx="196">
                  <c:v>1.11151241452877</c:v>
                </c:pt>
                <c:pt idx="197">
                  <c:v>1.1271435856182</c:v>
                </c:pt>
                <c:pt idx="198">
                  <c:v>1.1271435856182</c:v>
                </c:pt>
                <c:pt idx="199">
                  <c:v>1.1271435856182</c:v>
                </c:pt>
                <c:pt idx="200">
                  <c:v>1.12274667187347</c:v>
                </c:pt>
                <c:pt idx="201">
                  <c:v>1.12696690326247</c:v>
                </c:pt>
                <c:pt idx="202">
                  <c:v>1.1254077273276</c:v>
                </c:pt>
                <c:pt idx="203">
                  <c:v>1.12067771732623</c:v>
                </c:pt>
                <c:pt idx="204">
                  <c:v>1.1145955162417</c:v>
                </c:pt>
                <c:pt idx="205">
                  <c:v>1.1145955162417</c:v>
                </c:pt>
                <c:pt idx="206">
                  <c:v>1.1145955162417</c:v>
                </c:pt>
                <c:pt idx="207">
                  <c:v>1.09735811249297</c:v>
                </c:pt>
                <c:pt idx="208">
                  <c:v>1.10131095441086</c:v>
                </c:pt>
                <c:pt idx="209">
                  <c:v>1.08433659359007</c:v>
                </c:pt>
                <c:pt idx="210">
                  <c:v>1.07848221610322</c:v>
                </c:pt>
                <c:pt idx="211">
                  <c:v>1.08448940078494</c:v>
                </c:pt>
                <c:pt idx="212">
                  <c:v>1.08448940078494</c:v>
                </c:pt>
                <c:pt idx="213">
                  <c:v>1.08909625872992</c:v>
                </c:pt>
                <c:pt idx="214">
                  <c:v>1.09412502421425</c:v>
                </c:pt>
                <c:pt idx="215">
                  <c:v>1.09011498363788</c:v>
                </c:pt>
                <c:pt idx="216">
                  <c:v>1.08846072321792</c:v>
                </c:pt>
                <c:pt idx="217">
                  <c:v>1.10687879914075</c:v>
                </c:pt>
                <c:pt idx="218">
                  <c:v>1.10687879914075</c:v>
                </c:pt>
                <c:pt idx="219">
                  <c:v>1.1016252773002</c:v>
                </c:pt>
                <c:pt idx="220">
                  <c:v>1.09229946067106</c:v>
                </c:pt>
                <c:pt idx="221">
                  <c:v>1.09347837573196</c:v>
                </c:pt>
                <c:pt idx="222">
                  <c:v>1.07927189976489</c:v>
                </c:pt>
                <c:pt idx="223">
                  <c:v>1.08046374656237</c:v>
                </c:pt>
                <c:pt idx="224">
                  <c:v>1.08046374656237</c:v>
                </c:pt>
                <c:pt idx="225">
                  <c:v>1.08046374656237</c:v>
                </c:pt>
                <c:pt idx="226">
                  <c:v>1.07957751415462</c:v>
                </c:pt>
                <c:pt idx="227">
                  <c:v>1.08408319937143</c:v>
                </c:pt>
                <c:pt idx="228">
                  <c:v>1.08150685526923</c:v>
                </c:pt>
                <c:pt idx="229">
                  <c:v>1.08150685526923</c:v>
                </c:pt>
                <c:pt idx="230">
                  <c:v>1.08150685526923</c:v>
                </c:pt>
                <c:pt idx="231">
                  <c:v>1.08150685526923</c:v>
                </c:pt>
                <c:pt idx="232">
                  <c:v>1.09790748780532</c:v>
                </c:pt>
                <c:pt idx="233">
                  <c:v>1.09790748780532</c:v>
                </c:pt>
                <c:pt idx="234">
                  <c:v>1.09790748780532</c:v>
                </c:pt>
                <c:pt idx="235">
                  <c:v>1.12217135602159</c:v>
                </c:pt>
                <c:pt idx="236">
                  <c:v>1.12202255627787</c:v>
                </c:pt>
                <c:pt idx="237">
                  <c:v>1.1160121810485</c:v>
                </c:pt>
                <c:pt idx="238">
                  <c:v>1.11377287900099</c:v>
                </c:pt>
                <c:pt idx="239">
                  <c:v>1.11178945270918</c:v>
                </c:pt>
                <c:pt idx="240">
                  <c:v>1.11178945270918</c:v>
                </c:pt>
                <c:pt idx="241">
                  <c:v>1.11178945270918</c:v>
                </c:pt>
                <c:pt idx="242">
                  <c:v>1.10658711835039</c:v>
                </c:pt>
                <c:pt idx="243">
                  <c:v>1.110900661698</c:v>
                </c:pt>
                <c:pt idx="244">
                  <c:v>1.10719407765306</c:v>
                </c:pt>
                <c:pt idx="245">
                  <c:v>1.10507153115337</c:v>
                </c:pt>
                <c:pt idx="246">
                  <c:v>1.09676627361174</c:v>
                </c:pt>
                <c:pt idx="247">
                  <c:v>1.09676627361174</c:v>
                </c:pt>
                <c:pt idx="248">
                  <c:v>1.0914039340593</c:v>
                </c:pt>
                <c:pt idx="249">
                  <c:v>1.09302491722147</c:v>
                </c:pt>
                <c:pt idx="250">
                  <c:v>1.09807396657391</c:v>
                </c:pt>
                <c:pt idx="251">
                  <c:v>1.10057720551923</c:v>
                </c:pt>
                <c:pt idx="252">
                  <c:v>1.0877172639639</c:v>
                </c:pt>
                <c:pt idx="253">
                  <c:v>1.0877172639639</c:v>
                </c:pt>
                <c:pt idx="254">
                  <c:v>1.09038921660248</c:v>
                </c:pt>
                <c:pt idx="255">
                  <c:v>1.10161871124563</c:v>
                </c:pt>
                <c:pt idx="256">
                  <c:v>1.10436500210298</c:v>
                </c:pt>
                <c:pt idx="257">
                  <c:v>1.11726034794787</c:v>
                </c:pt>
                <c:pt idx="258">
                  <c:v>1.11694614836472</c:v>
                </c:pt>
                <c:pt idx="259">
                  <c:v>1.11694614836472</c:v>
                </c:pt>
                <c:pt idx="260">
                  <c:v>1.11694614836472</c:v>
                </c:pt>
                <c:pt idx="261">
                  <c:v>1.13532860421216</c:v>
                </c:pt>
                <c:pt idx="262">
                  <c:v>1.12753478991646</c:v>
                </c:pt>
                <c:pt idx="263">
                  <c:v>1.11708183141257</c:v>
                </c:pt>
                <c:pt idx="264">
                  <c:v>1.11675696584406</c:v>
                </c:pt>
                <c:pt idx="265">
                  <c:v>1.11232313730896</c:v>
                </c:pt>
                <c:pt idx="266">
                  <c:v>1.11232313730896</c:v>
                </c:pt>
                <c:pt idx="267">
                  <c:v>1.11232313730896</c:v>
                </c:pt>
                <c:pt idx="268">
                  <c:v>1.11749823641323</c:v>
                </c:pt>
                <c:pt idx="269">
                  <c:v>1.11547206911361</c:v>
                </c:pt>
                <c:pt idx="270">
                  <c:v>1.11484225192613</c:v>
                </c:pt>
                <c:pt idx="271">
                  <c:v>1.12010455933265</c:v>
                </c:pt>
                <c:pt idx="272">
                  <c:v>1.12285100432274</c:v>
                </c:pt>
                <c:pt idx="273">
                  <c:v>1.12285100432274</c:v>
                </c:pt>
                <c:pt idx="274">
                  <c:v>1.12285100432274</c:v>
                </c:pt>
                <c:pt idx="275">
                  <c:v>1.13053560016143</c:v>
                </c:pt>
                <c:pt idx="276">
                  <c:v>1.12793064902336</c:v>
                </c:pt>
                <c:pt idx="277">
                  <c:v>1.11878831200362</c:v>
                </c:pt>
                <c:pt idx="278">
                  <c:v>1.11920098699206</c:v>
                </c:pt>
                <c:pt idx="279">
                  <c:v>1.12822773987277</c:v>
                </c:pt>
                <c:pt idx="280">
                  <c:v>1.12822773987277</c:v>
                </c:pt>
                <c:pt idx="281">
                  <c:v>1.12822773987277</c:v>
                </c:pt>
                <c:pt idx="282">
                  <c:v>1.12626413505085</c:v>
                </c:pt>
                <c:pt idx="283">
                  <c:v>1.14108684911132</c:v>
                </c:pt>
                <c:pt idx="284">
                  <c:v>1.14125217188439</c:v>
                </c:pt>
                <c:pt idx="285">
                  <c:v>1.1400900264652</c:v>
                </c:pt>
                <c:pt idx="286">
                  <c:v>1.14014488230609</c:v>
                </c:pt>
                <c:pt idx="287">
                  <c:v>1.14014488230609</c:v>
                </c:pt>
                <c:pt idx="288">
                  <c:v>1.14014488230609</c:v>
                </c:pt>
                <c:pt idx="289">
                  <c:v>1.13342020973643</c:v>
                </c:pt>
                <c:pt idx="290">
                  <c:v>1.13286624126853</c:v>
                </c:pt>
                <c:pt idx="291">
                  <c:v>1.1210205547718</c:v>
                </c:pt>
                <c:pt idx="292">
                  <c:v>1.11947649925837</c:v>
                </c:pt>
                <c:pt idx="293">
                  <c:v>1.11109240282208</c:v>
                </c:pt>
                <c:pt idx="294">
                  <c:v>1.11109240282208</c:v>
                </c:pt>
                <c:pt idx="295">
                  <c:v>1.11622207900893</c:v>
                </c:pt>
                <c:pt idx="296">
                  <c:v>1.11764265878723</c:v>
                </c:pt>
                <c:pt idx="297">
                  <c:v>1.11594975729026</c:v>
                </c:pt>
                <c:pt idx="298">
                  <c:v>1.12607450554526</c:v>
                </c:pt>
                <c:pt idx="299">
                  <c:v>1.12272333617718</c:v>
                </c:pt>
                <c:pt idx="300">
                  <c:v>1.12272333617718</c:v>
                </c:pt>
                <c:pt idx="301">
                  <c:v>1.12272333617718</c:v>
                </c:pt>
                <c:pt idx="302">
                  <c:v>1.13233514609872</c:v>
                </c:pt>
                <c:pt idx="303">
                  <c:v>1.11592264534193</c:v>
                </c:pt>
                <c:pt idx="304">
                  <c:v>1.12429881935557</c:v>
                </c:pt>
                <c:pt idx="305">
                  <c:v>1.12041267067272</c:v>
                </c:pt>
                <c:pt idx="306">
                  <c:v>1.12638149171635</c:v>
                </c:pt>
                <c:pt idx="307">
                  <c:v>1.12638149171635</c:v>
                </c:pt>
                <c:pt idx="308">
                  <c:v>1.12638149171635</c:v>
                </c:pt>
                <c:pt idx="309">
                  <c:v>1.12455471052454</c:v>
                </c:pt>
                <c:pt idx="310">
                  <c:v>1.12326204550417</c:v>
                </c:pt>
                <c:pt idx="311">
                  <c:v>1.13343833574623</c:v>
                </c:pt>
                <c:pt idx="312">
                  <c:v>1.15097569721326</c:v>
                </c:pt>
                <c:pt idx="313">
                  <c:v>1.15097569721326</c:v>
                </c:pt>
                <c:pt idx="314">
                  <c:v>1.15097569721326</c:v>
                </c:pt>
                <c:pt idx="315">
                  <c:v>1.15097569721326</c:v>
                </c:pt>
                <c:pt idx="316">
                  <c:v>1.1623401504804</c:v>
                </c:pt>
                <c:pt idx="317">
                  <c:v>1.17117146305136</c:v>
                </c:pt>
                <c:pt idx="318">
                  <c:v>1.17461372486665</c:v>
                </c:pt>
                <c:pt idx="319">
                  <c:v>1.18352984126917</c:v>
                </c:pt>
                <c:pt idx="320">
                  <c:v>1.18211776961792</c:v>
                </c:pt>
                <c:pt idx="321">
                  <c:v>1.18211776961792</c:v>
                </c:pt>
                <c:pt idx="322">
                  <c:v>1.18211776961792</c:v>
                </c:pt>
                <c:pt idx="323">
                  <c:v>1.1739830753624</c:v>
                </c:pt>
                <c:pt idx="324">
                  <c:v>1.1967133690913</c:v>
                </c:pt>
                <c:pt idx="325">
                  <c:v>1.19246567124868</c:v>
                </c:pt>
                <c:pt idx="326">
                  <c:v>1.18127771537799</c:v>
                </c:pt>
                <c:pt idx="327">
                  <c:v>1.17866829439056</c:v>
                </c:pt>
                <c:pt idx="328">
                  <c:v>1.17866829439056</c:v>
                </c:pt>
                <c:pt idx="329">
                  <c:v>1.17866829439056</c:v>
                </c:pt>
                <c:pt idx="330">
                  <c:v>1.19102268057051</c:v>
                </c:pt>
                <c:pt idx="331">
                  <c:v>1.18213270508008</c:v>
                </c:pt>
                <c:pt idx="332">
                  <c:v>1.18833714883784</c:v>
                </c:pt>
                <c:pt idx="333">
                  <c:v>1.19868491174914</c:v>
                </c:pt>
                <c:pt idx="334">
                  <c:v>1.19660119128575</c:v>
                </c:pt>
                <c:pt idx="335">
                  <c:v>1.19660119128575</c:v>
                </c:pt>
                <c:pt idx="336">
                  <c:v>1.19660119128575</c:v>
                </c:pt>
                <c:pt idx="337">
                  <c:v>1.19991265606093</c:v>
                </c:pt>
                <c:pt idx="338">
                  <c:v>1.18048548852617</c:v>
                </c:pt>
                <c:pt idx="339">
                  <c:v>1.18177642725989</c:v>
                </c:pt>
                <c:pt idx="340">
                  <c:v>1.1627394005075</c:v>
                </c:pt>
                <c:pt idx="341">
                  <c:v>1.15574024836086</c:v>
                </c:pt>
                <c:pt idx="342">
                  <c:v>1.15574024836086</c:v>
                </c:pt>
                <c:pt idx="343">
                  <c:v>1.15574024836086</c:v>
                </c:pt>
                <c:pt idx="344">
                  <c:v>1.16073246897339</c:v>
                </c:pt>
                <c:pt idx="345">
                  <c:v>1.1692860035268</c:v>
                </c:pt>
                <c:pt idx="346">
                  <c:v>1.16240581102611</c:v>
                </c:pt>
                <c:pt idx="347">
                  <c:v>1.15624557253714</c:v>
                </c:pt>
                <c:pt idx="348">
                  <c:v>1.15325115880074</c:v>
                </c:pt>
                <c:pt idx="349">
                  <c:v>1.15325115880074</c:v>
                </c:pt>
                <c:pt idx="350">
                  <c:v>1.15325115880074</c:v>
                </c:pt>
                <c:pt idx="351">
                  <c:v>1.16125428535247</c:v>
                </c:pt>
                <c:pt idx="352">
                  <c:v>1.1796861561552</c:v>
                </c:pt>
                <c:pt idx="353">
                  <c:v>1.19098206659446</c:v>
                </c:pt>
                <c:pt idx="354">
                  <c:v>1.19098206659446</c:v>
                </c:pt>
                <c:pt idx="355">
                  <c:v>1.19098206659446</c:v>
                </c:pt>
                <c:pt idx="356">
                  <c:v>1.19098206659446</c:v>
                </c:pt>
                <c:pt idx="357">
                  <c:v>1.19098206659446</c:v>
                </c:pt>
                <c:pt idx="358">
                  <c:v>1.19098206659446</c:v>
                </c:pt>
                <c:pt idx="359">
                  <c:v>1.19098206659446</c:v>
                </c:pt>
                <c:pt idx="360">
                  <c:v>1.19201242852402</c:v>
                </c:pt>
                <c:pt idx="361">
                  <c:v>1.19573672242038</c:v>
                </c:pt>
                <c:pt idx="362">
                  <c:v>1.19573672242038</c:v>
                </c:pt>
                <c:pt idx="363">
                  <c:v>1.19573672242038</c:v>
                </c:pt>
                <c:pt idx="364">
                  <c:v>1.17697724248643</c:v>
                </c:pt>
                <c:pt idx="365">
                  <c:v>1.17539124745542</c:v>
                </c:pt>
                <c:pt idx="366">
                  <c:v>1.16083404244667</c:v>
                </c:pt>
                <c:pt idx="367">
                  <c:v>1.16427641215488</c:v>
                </c:pt>
                <c:pt idx="368">
                  <c:v>1.14578791298479</c:v>
                </c:pt>
                <c:pt idx="369">
                  <c:v>1.14578791298479</c:v>
                </c:pt>
                <c:pt idx="370">
                  <c:v>1.14578791298479</c:v>
                </c:pt>
              </c:numCache>
            </c:numRef>
          </c:val>
          <c:smooth val="0"/>
        </c:ser>
        <c:dLbls>
          <c:showLegendKey val="0"/>
          <c:showVal val="0"/>
          <c:showCatName val="0"/>
          <c:showSerName val="0"/>
          <c:showPercent val="0"/>
          <c:showBubbleSize val="0"/>
        </c:dLbls>
        <c:marker val="0"/>
        <c:smooth val="0"/>
        <c:axId val="198888431"/>
        <c:axId val="314040623"/>
      </c:lineChart>
      <c:lineChart>
        <c:grouping val="standard"/>
        <c:varyColors val="0"/>
        <c:ser>
          <c:idx val="1"/>
          <c:order val="1"/>
          <c:tx>
            <c:strRef>
              <c:f>Sentiment Score</c:f>
              <c:strCache>
                <c:ptCount val="1"/>
                <c:pt idx="0">
                  <c:v>Sentiment Score</c:v>
                </c:pt>
              </c:strCache>
            </c:strRef>
          </c:tx>
          <c:spPr>
            <a:ln w="28575" cap="rnd">
              <a:solidFill>
                <a:schemeClr val="bg1">
                  <a:lumMod val="50000"/>
                </a:schemeClr>
              </a:solidFill>
              <a:round/>
            </a:ln>
            <a:effectLst/>
          </c:spPr>
          <c:marker>
            <c:symbol val="none"/>
          </c:marker>
          <c:dLbls>
            <c:delete val="1"/>
          </c:dLbls>
          <c:cat>
            <c:numRef>
              <c:f>Sheet1!$A$15:$A$385</c:f>
              <c:numCache>
                <c:formatCode>m/d/yy</c:formatCode>
                <c:ptCount val="371"/>
                <c:pt idx="0" c:formatCode="m/d/yy">
                  <c:v>43848</c:v>
                </c:pt>
                <c:pt idx="1" c:formatCode="m/d/yy">
                  <c:v>43849</c:v>
                </c:pt>
                <c:pt idx="2" c:formatCode="m/d/yy">
                  <c:v>43850</c:v>
                </c:pt>
                <c:pt idx="3" c:formatCode="m/d/yy">
                  <c:v>43851</c:v>
                </c:pt>
                <c:pt idx="4" c:formatCode="m/d/yy">
                  <c:v>43852</c:v>
                </c:pt>
                <c:pt idx="5" c:formatCode="m/d/yy">
                  <c:v>43853</c:v>
                </c:pt>
                <c:pt idx="6" c:formatCode="m/d/yy">
                  <c:v>43854</c:v>
                </c:pt>
                <c:pt idx="7" c:formatCode="m/d/yy">
                  <c:v>43855</c:v>
                </c:pt>
                <c:pt idx="8" c:formatCode="m/d/yy">
                  <c:v>43858</c:v>
                </c:pt>
                <c:pt idx="9" c:formatCode="m/d/yy">
                  <c:v>43859</c:v>
                </c:pt>
                <c:pt idx="10" c:formatCode="m/d/yy">
                  <c:v>43861</c:v>
                </c:pt>
                <c:pt idx="11" c:formatCode="m/d/yy">
                  <c:v>43864</c:v>
                </c:pt>
                <c:pt idx="12" c:formatCode="m/d/yy">
                  <c:v>43865</c:v>
                </c:pt>
                <c:pt idx="13" c:formatCode="m/d/yy">
                  <c:v>43866</c:v>
                </c:pt>
                <c:pt idx="14" c:formatCode="m/d/yy">
                  <c:v>43867</c:v>
                </c:pt>
                <c:pt idx="15" c:formatCode="m/d/yy">
                  <c:v>43870</c:v>
                </c:pt>
                <c:pt idx="16" c:formatCode="m/d/yy">
                  <c:v>43871</c:v>
                </c:pt>
                <c:pt idx="17" c:formatCode="m/d/yy">
                  <c:v>43872</c:v>
                </c:pt>
                <c:pt idx="18" c:formatCode="m/d/yy">
                  <c:v>43873</c:v>
                </c:pt>
                <c:pt idx="19" c:formatCode="m/d/yy">
                  <c:v>43874</c:v>
                </c:pt>
                <c:pt idx="20" c:formatCode="m/d/yy">
                  <c:v>43875</c:v>
                </c:pt>
                <c:pt idx="21" c:formatCode="m/d/yy">
                  <c:v>43876</c:v>
                </c:pt>
                <c:pt idx="22" c:formatCode="m/d/yy">
                  <c:v>43878</c:v>
                </c:pt>
                <c:pt idx="23" c:formatCode="m/d/yy">
                  <c:v>43879</c:v>
                </c:pt>
                <c:pt idx="24" c:formatCode="m/d/yy">
                  <c:v>43880</c:v>
                </c:pt>
                <c:pt idx="25" c:formatCode="m/d/yy">
                  <c:v>43881</c:v>
                </c:pt>
                <c:pt idx="26" c:formatCode="m/d/yy">
                  <c:v>43882</c:v>
                </c:pt>
                <c:pt idx="27" c:formatCode="m/d/yy">
                  <c:v>43883</c:v>
                </c:pt>
                <c:pt idx="28" c:formatCode="m/d/yy">
                  <c:v>43884</c:v>
                </c:pt>
                <c:pt idx="29" c:formatCode="m/d/yy">
                  <c:v>43885</c:v>
                </c:pt>
                <c:pt idx="30" c:formatCode="m/d/yy">
                  <c:v>43886</c:v>
                </c:pt>
                <c:pt idx="31" c:formatCode="m/d/yy">
                  <c:v>43887</c:v>
                </c:pt>
                <c:pt idx="32" c:formatCode="m/d/yy">
                  <c:v>43888</c:v>
                </c:pt>
                <c:pt idx="33" c:formatCode="m/d/yy">
                  <c:v>43889</c:v>
                </c:pt>
                <c:pt idx="34" c:formatCode="m/d/yy">
                  <c:v>43892</c:v>
                </c:pt>
                <c:pt idx="35" c:formatCode="m/d/yy">
                  <c:v>43893</c:v>
                </c:pt>
                <c:pt idx="36" c:formatCode="m/d/yy">
                  <c:v>43894</c:v>
                </c:pt>
                <c:pt idx="37" c:formatCode="m/d/yy">
                  <c:v>43895</c:v>
                </c:pt>
                <c:pt idx="38" c:formatCode="m/d/yy">
                  <c:v>43896</c:v>
                </c:pt>
                <c:pt idx="39" c:formatCode="m/d/yy">
                  <c:v>43897</c:v>
                </c:pt>
                <c:pt idx="40" c:formatCode="m/d/yy">
                  <c:v>43899</c:v>
                </c:pt>
                <c:pt idx="41" c:formatCode="m/d/yy">
                  <c:v>43900</c:v>
                </c:pt>
                <c:pt idx="42" c:formatCode="m/d/yy">
                  <c:v>43901</c:v>
                </c:pt>
                <c:pt idx="43" c:formatCode="m/d/yy">
                  <c:v>43902</c:v>
                </c:pt>
                <c:pt idx="44" c:formatCode="m/d/yy">
                  <c:v>43903</c:v>
                </c:pt>
                <c:pt idx="45" c:formatCode="m/d/yy">
                  <c:v>43904</c:v>
                </c:pt>
                <c:pt idx="46" c:formatCode="m/d/yy">
                  <c:v>43906</c:v>
                </c:pt>
                <c:pt idx="47" c:formatCode="m/d/yy">
                  <c:v>43907</c:v>
                </c:pt>
                <c:pt idx="48" c:formatCode="m/d/yy">
                  <c:v>43908</c:v>
                </c:pt>
                <c:pt idx="49" c:formatCode="m/d/yy">
                  <c:v>43909</c:v>
                </c:pt>
                <c:pt idx="50" c:formatCode="m/d/yy">
                  <c:v>43910</c:v>
                </c:pt>
                <c:pt idx="51" c:formatCode="m/d/yy">
                  <c:v>43911</c:v>
                </c:pt>
                <c:pt idx="52" c:formatCode="m/d/yy">
                  <c:v>43913</c:v>
                </c:pt>
                <c:pt idx="53" c:formatCode="m/d/yy">
                  <c:v>43914</c:v>
                </c:pt>
                <c:pt idx="54" c:formatCode="m/d/yy">
                  <c:v>43915</c:v>
                </c:pt>
                <c:pt idx="55" c:formatCode="m/d/yy">
                  <c:v>43916</c:v>
                </c:pt>
                <c:pt idx="56" c:formatCode="m/d/yy">
                  <c:v>43917</c:v>
                </c:pt>
                <c:pt idx="57" c:formatCode="m/d/yy">
                  <c:v>43920</c:v>
                </c:pt>
                <c:pt idx="58" c:formatCode="m/d/yy">
                  <c:v>43921</c:v>
                </c:pt>
                <c:pt idx="59" c:formatCode="m/d/yy">
                  <c:v>43922</c:v>
                </c:pt>
                <c:pt idx="60" c:formatCode="m/d/yy">
                  <c:v>43923</c:v>
                </c:pt>
                <c:pt idx="61" c:formatCode="m/d/yy">
                  <c:v>43924</c:v>
                </c:pt>
                <c:pt idx="62" c:formatCode="m/d/yy">
                  <c:v>43925</c:v>
                </c:pt>
                <c:pt idx="63" c:formatCode="m/d/yy">
                  <c:v>43928</c:v>
                </c:pt>
                <c:pt idx="64" c:formatCode="m/d/yy">
                  <c:v>43929</c:v>
                </c:pt>
                <c:pt idx="65" c:formatCode="m/d/yy">
                  <c:v>43930</c:v>
                </c:pt>
                <c:pt idx="66" c:formatCode="m/d/yy">
                  <c:v>43931</c:v>
                </c:pt>
                <c:pt idx="67" c:formatCode="m/d/yy">
                  <c:v>43932</c:v>
                </c:pt>
                <c:pt idx="68" c:formatCode="m/d/yy">
                  <c:v>43934</c:v>
                </c:pt>
                <c:pt idx="69" c:formatCode="m/d/yy">
                  <c:v>43935</c:v>
                </c:pt>
                <c:pt idx="70" c:formatCode="m/d/yy">
                  <c:v>43936</c:v>
                </c:pt>
                <c:pt idx="71" c:formatCode="m/d/yy">
                  <c:v>43937</c:v>
                </c:pt>
                <c:pt idx="72" c:formatCode="m/d/yy">
                  <c:v>43938</c:v>
                </c:pt>
                <c:pt idx="73" c:formatCode="m/d/yy">
                  <c:v>43941</c:v>
                </c:pt>
                <c:pt idx="74" c:formatCode="m/d/yy">
                  <c:v>43942</c:v>
                </c:pt>
                <c:pt idx="75" c:formatCode="m/d/yy">
                  <c:v>43943</c:v>
                </c:pt>
                <c:pt idx="76" c:formatCode="m/d/yy">
                  <c:v>43944</c:v>
                </c:pt>
                <c:pt idx="77" c:formatCode="m/d/yy">
                  <c:v>43945</c:v>
                </c:pt>
                <c:pt idx="78" c:formatCode="m/d/yy">
                  <c:v>43946</c:v>
                </c:pt>
                <c:pt idx="79" c:formatCode="m/d/yy">
                  <c:v>43947</c:v>
                </c:pt>
                <c:pt idx="80" c:formatCode="m/d/yy">
                  <c:v>43948</c:v>
                </c:pt>
                <c:pt idx="81" c:formatCode="m/d/yy">
                  <c:v>43949</c:v>
                </c:pt>
                <c:pt idx="82" c:formatCode="m/d/yy">
                  <c:v>43950</c:v>
                </c:pt>
                <c:pt idx="83" c:formatCode="m/d/yy">
                  <c:v>43951</c:v>
                </c:pt>
                <c:pt idx="84" c:formatCode="m/d/yy">
                  <c:v>43952</c:v>
                </c:pt>
                <c:pt idx="85" c:formatCode="m/d/yy">
                  <c:v>43954</c:v>
                </c:pt>
                <c:pt idx="86" c:formatCode="m/d/yy">
                  <c:v>43956</c:v>
                </c:pt>
                <c:pt idx="87" c:formatCode="m/d/yy">
                  <c:v>43957</c:v>
                </c:pt>
                <c:pt idx="88" c:formatCode="m/d/yy">
                  <c:v>43958</c:v>
                </c:pt>
                <c:pt idx="89" c:formatCode="m/d/yy">
                  <c:v>43959</c:v>
                </c:pt>
                <c:pt idx="90" c:formatCode="m/d/yy">
                  <c:v>43960</c:v>
                </c:pt>
                <c:pt idx="91" c:formatCode="m/d/yy">
                  <c:v>43962</c:v>
                </c:pt>
                <c:pt idx="92" c:formatCode="m/d/yy">
                  <c:v>43963</c:v>
                </c:pt>
                <c:pt idx="93" c:formatCode="m/d/yy">
                  <c:v>43964</c:v>
                </c:pt>
                <c:pt idx="94" c:formatCode="m/d/yy">
                  <c:v>43965</c:v>
                </c:pt>
                <c:pt idx="95" c:formatCode="m/d/yy">
                  <c:v>43966</c:v>
                </c:pt>
                <c:pt idx="96" c:formatCode="m/d/yy">
                  <c:v>43967</c:v>
                </c:pt>
                <c:pt idx="97" c:formatCode="m/d/yy">
                  <c:v>43968</c:v>
                </c:pt>
                <c:pt idx="98" c:formatCode="m/d/yy">
                  <c:v>43969</c:v>
                </c:pt>
                <c:pt idx="99" c:formatCode="m/d/yy">
                  <c:v>43970</c:v>
                </c:pt>
                <c:pt idx="100" c:formatCode="m/d/yy">
                  <c:v>43971</c:v>
                </c:pt>
                <c:pt idx="101" c:formatCode="m/d/yy">
                  <c:v>43972</c:v>
                </c:pt>
                <c:pt idx="102" c:formatCode="m/d/yy">
                  <c:v>43973</c:v>
                </c:pt>
                <c:pt idx="103" c:formatCode="m/d/yy">
                  <c:v>43974</c:v>
                </c:pt>
                <c:pt idx="104" c:formatCode="m/d/yy">
                  <c:v>43976</c:v>
                </c:pt>
                <c:pt idx="105" c:formatCode="m/d/yy">
                  <c:v>43977</c:v>
                </c:pt>
                <c:pt idx="106" c:formatCode="m/d/yy">
                  <c:v>43978</c:v>
                </c:pt>
                <c:pt idx="107" c:formatCode="m/d/yy">
                  <c:v>43979</c:v>
                </c:pt>
                <c:pt idx="108" c:formatCode="m/d/yy">
                  <c:v>43980</c:v>
                </c:pt>
                <c:pt idx="109" c:formatCode="m/d/yy">
                  <c:v>43982</c:v>
                </c:pt>
                <c:pt idx="110" c:formatCode="m/d/yy">
                  <c:v>43983</c:v>
                </c:pt>
                <c:pt idx="111" c:formatCode="m/d/yy">
                  <c:v>43984</c:v>
                </c:pt>
                <c:pt idx="112" c:formatCode="m/d/yy">
                  <c:v>43985</c:v>
                </c:pt>
                <c:pt idx="113" c:formatCode="m/d/yy">
                  <c:v>43986</c:v>
                </c:pt>
                <c:pt idx="114" c:formatCode="m/d/yy">
                  <c:v>43987</c:v>
                </c:pt>
                <c:pt idx="115" c:formatCode="m/d/yy">
                  <c:v>43988</c:v>
                </c:pt>
                <c:pt idx="116" c:formatCode="m/d/yy">
                  <c:v>43989</c:v>
                </c:pt>
                <c:pt idx="117" c:formatCode="m/d/yy">
                  <c:v>43990</c:v>
                </c:pt>
                <c:pt idx="118" c:formatCode="m/d/yy">
                  <c:v>43991</c:v>
                </c:pt>
                <c:pt idx="119" c:formatCode="m/d/yy">
                  <c:v>43992</c:v>
                </c:pt>
                <c:pt idx="120" c:formatCode="m/d/yy">
                  <c:v>43993</c:v>
                </c:pt>
                <c:pt idx="121" c:formatCode="m/d/yy">
                  <c:v>43994</c:v>
                </c:pt>
                <c:pt idx="122" c:formatCode="m/d/yy">
                  <c:v>43995</c:v>
                </c:pt>
                <c:pt idx="123" c:formatCode="m/d/yy">
                  <c:v>43996</c:v>
                </c:pt>
                <c:pt idx="124" c:formatCode="m/d/yy">
                  <c:v>43997</c:v>
                </c:pt>
                <c:pt idx="125" c:formatCode="m/d/yy">
                  <c:v>43998</c:v>
                </c:pt>
                <c:pt idx="126" c:formatCode="m/d/yy">
                  <c:v>43999</c:v>
                </c:pt>
                <c:pt idx="127" c:formatCode="m/d/yy">
                  <c:v>44000</c:v>
                </c:pt>
                <c:pt idx="128" c:formatCode="m/d/yy">
                  <c:v>44001</c:v>
                </c:pt>
                <c:pt idx="129" c:formatCode="m/d/yy">
                  <c:v>44002</c:v>
                </c:pt>
                <c:pt idx="130" c:formatCode="m/d/yy">
                  <c:v>44003</c:v>
                </c:pt>
                <c:pt idx="131" c:formatCode="m/d/yy">
                  <c:v>44004</c:v>
                </c:pt>
                <c:pt idx="132" c:formatCode="m/d/yy">
                  <c:v>44005</c:v>
                </c:pt>
                <c:pt idx="133" c:formatCode="m/d/yy">
                  <c:v>44006</c:v>
                </c:pt>
                <c:pt idx="134" c:formatCode="m/d/yy">
                  <c:v>44007</c:v>
                </c:pt>
                <c:pt idx="135" c:formatCode="m/d/yy">
                  <c:v>44008</c:v>
                </c:pt>
                <c:pt idx="136" c:formatCode="m/d/yy">
                  <c:v>44009</c:v>
                </c:pt>
                <c:pt idx="137" c:formatCode="m/d/yy">
                  <c:v>44010</c:v>
                </c:pt>
                <c:pt idx="138" c:formatCode="m/d/yy">
                  <c:v>44011</c:v>
                </c:pt>
                <c:pt idx="139" c:formatCode="m/d/yy">
                  <c:v>44012</c:v>
                </c:pt>
                <c:pt idx="140" c:formatCode="m/d/yy">
                  <c:v>44013</c:v>
                </c:pt>
                <c:pt idx="141" c:formatCode="m/d/yy">
                  <c:v>44014</c:v>
                </c:pt>
                <c:pt idx="142" c:formatCode="m/d/yy">
                  <c:v>44015</c:v>
                </c:pt>
                <c:pt idx="143" c:formatCode="m/d/yy">
                  <c:v>44016</c:v>
                </c:pt>
                <c:pt idx="144" c:formatCode="m/d/yy">
                  <c:v>44017</c:v>
                </c:pt>
                <c:pt idx="145" c:formatCode="m/d/yy">
                  <c:v>44018</c:v>
                </c:pt>
                <c:pt idx="146" c:formatCode="m/d/yy">
                  <c:v>44019</c:v>
                </c:pt>
                <c:pt idx="147" c:formatCode="m/d/yy">
                  <c:v>44020</c:v>
                </c:pt>
                <c:pt idx="148" c:formatCode="m/d/yy">
                  <c:v>44021</c:v>
                </c:pt>
                <c:pt idx="149" c:formatCode="m/d/yy">
                  <c:v>44022</c:v>
                </c:pt>
                <c:pt idx="150" c:formatCode="m/d/yy">
                  <c:v>44023</c:v>
                </c:pt>
                <c:pt idx="151" c:formatCode="m/d/yy">
                  <c:v>44024</c:v>
                </c:pt>
                <c:pt idx="152" c:formatCode="m/d/yy">
                  <c:v>44025</c:v>
                </c:pt>
                <c:pt idx="153" c:formatCode="m/d/yy">
                  <c:v>44026</c:v>
                </c:pt>
                <c:pt idx="154" c:formatCode="m/d/yy">
                  <c:v>44027</c:v>
                </c:pt>
                <c:pt idx="155" c:formatCode="m/d/yy">
                  <c:v>44028</c:v>
                </c:pt>
                <c:pt idx="156" c:formatCode="m/d/yy">
                  <c:v>44029</c:v>
                </c:pt>
                <c:pt idx="157" c:formatCode="m/d/yy">
                  <c:v>44030</c:v>
                </c:pt>
                <c:pt idx="158" c:formatCode="m/d/yy">
                  <c:v>44031</c:v>
                </c:pt>
                <c:pt idx="159" c:formatCode="m/d/yy">
                  <c:v>44032</c:v>
                </c:pt>
                <c:pt idx="160" c:formatCode="m/d/yy">
                  <c:v>44033</c:v>
                </c:pt>
                <c:pt idx="161" c:formatCode="m/d/yy">
                  <c:v>44034</c:v>
                </c:pt>
                <c:pt idx="162" c:formatCode="m/d/yy">
                  <c:v>44035</c:v>
                </c:pt>
                <c:pt idx="163" c:formatCode="m/d/yy">
                  <c:v>44036</c:v>
                </c:pt>
                <c:pt idx="164" c:formatCode="m/d/yy">
                  <c:v>44037</c:v>
                </c:pt>
                <c:pt idx="165" c:formatCode="m/d/yy">
                  <c:v>44038</c:v>
                </c:pt>
                <c:pt idx="166" c:formatCode="m/d/yy">
                  <c:v>44039</c:v>
                </c:pt>
                <c:pt idx="167" c:formatCode="m/d/yy">
                  <c:v>44040</c:v>
                </c:pt>
                <c:pt idx="168" c:formatCode="m/d/yy">
                  <c:v>44041</c:v>
                </c:pt>
                <c:pt idx="169" c:formatCode="m/d/yy">
                  <c:v>44042</c:v>
                </c:pt>
                <c:pt idx="170" c:formatCode="m/d/yy">
                  <c:v>44043</c:v>
                </c:pt>
                <c:pt idx="171" c:formatCode="m/d/yy">
                  <c:v>44044</c:v>
                </c:pt>
                <c:pt idx="172" c:formatCode="m/d/yy">
                  <c:v>44045</c:v>
                </c:pt>
                <c:pt idx="173" c:formatCode="m/d/yy">
                  <c:v>44046</c:v>
                </c:pt>
                <c:pt idx="174" c:formatCode="m/d/yy">
                  <c:v>44047</c:v>
                </c:pt>
                <c:pt idx="175" c:formatCode="m/d/yy">
                  <c:v>44048</c:v>
                </c:pt>
                <c:pt idx="176" c:formatCode="m/d/yy">
                  <c:v>44049</c:v>
                </c:pt>
                <c:pt idx="177" c:formatCode="m/d/yy">
                  <c:v>44050</c:v>
                </c:pt>
                <c:pt idx="178" c:formatCode="m/d/yy">
                  <c:v>44051</c:v>
                </c:pt>
                <c:pt idx="179" c:formatCode="m/d/yy">
                  <c:v>44052</c:v>
                </c:pt>
                <c:pt idx="180" c:formatCode="m/d/yy">
                  <c:v>44053</c:v>
                </c:pt>
                <c:pt idx="181" c:formatCode="m/d/yy">
                  <c:v>44054</c:v>
                </c:pt>
                <c:pt idx="182" c:formatCode="m/d/yy">
                  <c:v>44055</c:v>
                </c:pt>
                <c:pt idx="183" c:formatCode="m/d/yy">
                  <c:v>44056</c:v>
                </c:pt>
                <c:pt idx="184" c:formatCode="m/d/yy">
                  <c:v>44057</c:v>
                </c:pt>
                <c:pt idx="185" c:formatCode="m/d/yy">
                  <c:v>44058</c:v>
                </c:pt>
                <c:pt idx="186" c:formatCode="m/d/yy">
                  <c:v>44060</c:v>
                </c:pt>
                <c:pt idx="187" c:formatCode="m/d/yy">
                  <c:v>44061</c:v>
                </c:pt>
                <c:pt idx="188" c:formatCode="m/d/yy">
                  <c:v>44062</c:v>
                </c:pt>
                <c:pt idx="189" c:formatCode="m/d/yy">
                  <c:v>44063</c:v>
                </c:pt>
                <c:pt idx="190" c:formatCode="m/d/yy">
                  <c:v>44064</c:v>
                </c:pt>
                <c:pt idx="191" c:formatCode="m/d/yy">
                  <c:v>44065</c:v>
                </c:pt>
                <c:pt idx="192" c:formatCode="m/d/yy">
                  <c:v>44066</c:v>
                </c:pt>
                <c:pt idx="193" c:formatCode="m/d/yy">
                  <c:v>44067</c:v>
                </c:pt>
                <c:pt idx="194" c:formatCode="m/d/yy">
                  <c:v>44068</c:v>
                </c:pt>
                <c:pt idx="195" c:formatCode="m/d/yy">
                  <c:v>44069</c:v>
                </c:pt>
                <c:pt idx="196" c:formatCode="m/d/yy">
                  <c:v>44070</c:v>
                </c:pt>
                <c:pt idx="197" c:formatCode="m/d/yy">
                  <c:v>44071</c:v>
                </c:pt>
                <c:pt idx="198" c:formatCode="m/d/yy">
                  <c:v>44072</c:v>
                </c:pt>
                <c:pt idx="199" c:formatCode="m/d/yy">
                  <c:v>44073</c:v>
                </c:pt>
                <c:pt idx="200" c:formatCode="m/d/yy">
                  <c:v>44074</c:v>
                </c:pt>
                <c:pt idx="201" c:formatCode="m/d/yy">
                  <c:v>44075</c:v>
                </c:pt>
                <c:pt idx="202" c:formatCode="m/d/yy">
                  <c:v>44076</c:v>
                </c:pt>
                <c:pt idx="203" c:formatCode="m/d/yy">
                  <c:v>44077</c:v>
                </c:pt>
                <c:pt idx="204" c:formatCode="m/d/yy">
                  <c:v>44078</c:v>
                </c:pt>
                <c:pt idx="205" c:formatCode="m/d/yy">
                  <c:v>44079</c:v>
                </c:pt>
                <c:pt idx="206" c:formatCode="m/d/yy">
                  <c:v>44080</c:v>
                </c:pt>
                <c:pt idx="207" c:formatCode="m/d/yy">
                  <c:v>44081</c:v>
                </c:pt>
                <c:pt idx="208" c:formatCode="m/d/yy">
                  <c:v>44082</c:v>
                </c:pt>
                <c:pt idx="209" c:formatCode="m/d/yy">
                  <c:v>44083</c:v>
                </c:pt>
                <c:pt idx="210" c:formatCode="m/d/yy">
                  <c:v>44084</c:v>
                </c:pt>
                <c:pt idx="211" c:formatCode="m/d/yy">
                  <c:v>44085</c:v>
                </c:pt>
                <c:pt idx="212" c:formatCode="m/d/yy">
                  <c:v>44086</c:v>
                </c:pt>
                <c:pt idx="213" c:formatCode="m/d/yy">
                  <c:v>44088</c:v>
                </c:pt>
                <c:pt idx="214" c:formatCode="m/d/yy">
                  <c:v>44089</c:v>
                </c:pt>
                <c:pt idx="215" c:formatCode="m/d/yy">
                  <c:v>44090</c:v>
                </c:pt>
                <c:pt idx="216" c:formatCode="m/d/yy">
                  <c:v>44091</c:v>
                </c:pt>
                <c:pt idx="217" c:formatCode="m/d/yy">
                  <c:v>44092</c:v>
                </c:pt>
                <c:pt idx="218" c:formatCode="m/d/yy">
                  <c:v>44093</c:v>
                </c:pt>
                <c:pt idx="219" c:formatCode="m/d/yy">
                  <c:v>44095</c:v>
                </c:pt>
                <c:pt idx="220" c:formatCode="m/d/yy">
                  <c:v>44096</c:v>
                </c:pt>
                <c:pt idx="221" c:formatCode="m/d/yy">
                  <c:v>44097</c:v>
                </c:pt>
                <c:pt idx="222" c:formatCode="m/d/yy">
                  <c:v>44098</c:v>
                </c:pt>
                <c:pt idx="223" c:formatCode="m/d/yy">
                  <c:v>44099</c:v>
                </c:pt>
                <c:pt idx="224" c:formatCode="m/d/yy">
                  <c:v>44100</c:v>
                </c:pt>
                <c:pt idx="225" c:formatCode="m/d/yy">
                  <c:v>44101</c:v>
                </c:pt>
                <c:pt idx="226" c:formatCode="m/d/yy">
                  <c:v>44102</c:v>
                </c:pt>
                <c:pt idx="227" c:formatCode="m/d/yy">
                  <c:v>44103</c:v>
                </c:pt>
                <c:pt idx="228" c:formatCode="m/d/yy">
                  <c:v>44104</c:v>
                </c:pt>
                <c:pt idx="229" c:formatCode="m/d/yy">
                  <c:v>44106</c:v>
                </c:pt>
                <c:pt idx="230" c:formatCode="m/d/yy">
                  <c:v>44107</c:v>
                </c:pt>
                <c:pt idx="231" c:formatCode="m/d/yy">
                  <c:v>44112</c:v>
                </c:pt>
                <c:pt idx="232" c:formatCode="m/d/yy">
                  <c:v>44113</c:v>
                </c:pt>
                <c:pt idx="233" c:formatCode="m/d/yy">
                  <c:v>44114</c:v>
                </c:pt>
                <c:pt idx="234" c:formatCode="m/d/yy">
                  <c:v>44115</c:v>
                </c:pt>
                <c:pt idx="235" c:formatCode="m/d/yy">
                  <c:v>44116</c:v>
                </c:pt>
                <c:pt idx="236" c:formatCode="m/d/yy">
                  <c:v>44117</c:v>
                </c:pt>
                <c:pt idx="237" c:formatCode="m/d/yy">
                  <c:v>44118</c:v>
                </c:pt>
                <c:pt idx="238" c:formatCode="m/d/yy">
                  <c:v>44119</c:v>
                </c:pt>
                <c:pt idx="239" c:formatCode="m/d/yy">
                  <c:v>44120</c:v>
                </c:pt>
                <c:pt idx="240" c:formatCode="m/d/yy">
                  <c:v>44121</c:v>
                </c:pt>
                <c:pt idx="241" c:formatCode="m/d/yy">
                  <c:v>44122</c:v>
                </c:pt>
                <c:pt idx="242" c:formatCode="m/d/yy">
                  <c:v>44123</c:v>
                </c:pt>
                <c:pt idx="243" c:formatCode="m/d/yy">
                  <c:v>44124</c:v>
                </c:pt>
                <c:pt idx="244" c:formatCode="m/d/yy">
                  <c:v>44125</c:v>
                </c:pt>
                <c:pt idx="245" c:formatCode="m/d/yy">
                  <c:v>44126</c:v>
                </c:pt>
                <c:pt idx="246" c:formatCode="m/d/yy">
                  <c:v>44127</c:v>
                </c:pt>
                <c:pt idx="247" c:formatCode="m/d/yy">
                  <c:v>44128</c:v>
                </c:pt>
                <c:pt idx="248" c:formatCode="m/d/yy">
                  <c:v>44130</c:v>
                </c:pt>
                <c:pt idx="249" c:formatCode="m/d/yy">
                  <c:v>44131</c:v>
                </c:pt>
                <c:pt idx="250" c:formatCode="m/d/yy">
                  <c:v>44132</c:v>
                </c:pt>
                <c:pt idx="251" c:formatCode="m/d/yy">
                  <c:v>44133</c:v>
                </c:pt>
                <c:pt idx="252" c:formatCode="m/d/yy">
                  <c:v>44134</c:v>
                </c:pt>
                <c:pt idx="253" c:formatCode="m/d/yy">
                  <c:v>44135</c:v>
                </c:pt>
                <c:pt idx="254" c:formatCode="m/d/yy">
                  <c:v>44137</c:v>
                </c:pt>
                <c:pt idx="255" c:formatCode="m/d/yy">
                  <c:v>44138</c:v>
                </c:pt>
                <c:pt idx="256" c:formatCode="m/d/yy">
                  <c:v>44139</c:v>
                </c:pt>
                <c:pt idx="257" c:formatCode="m/d/yy">
                  <c:v>44140</c:v>
                </c:pt>
                <c:pt idx="258" c:formatCode="m/d/yy">
                  <c:v>44141</c:v>
                </c:pt>
                <c:pt idx="259" c:formatCode="m/d/yy">
                  <c:v>44142</c:v>
                </c:pt>
                <c:pt idx="260" c:formatCode="m/d/yy">
                  <c:v>44143</c:v>
                </c:pt>
                <c:pt idx="261" c:formatCode="m/d/yy">
                  <c:v>44144</c:v>
                </c:pt>
                <c:pt idx="262" c:formatCode="m/d/yy">
                  <c:v>44145</c:v>
                </c:pt>
                <c:pt idx="263" c:formatCode="m/d/yy">
                  <c:v>44146</c:v>
                </c:pt>
                <c:pt idx="264" c:formatCode="m/d/yy">
                  <c:v>44147</c:v>
                </c:pt>
                <c:pt idx="265" c:formatCode="m/d/yy">
                  <c:v>44148</c:v>
                </c:pt>
                <c:pt idx="266" c:formatCode="m/d/yy">
                  <c:v>44149</c:v>
                </c:pt>
                <c:pt idx="267" c:formatCode="m/d/yy">
                  <c:v>44150</c:v>
                </c:pt>
                <c:pt idx="268" c:formatCode="m/d/yy">
                  <c:v>44151</c:v>
                </c:pt>
                <c:pt idx="269" c:formatCode="m/d/yy">
                  <c:v>44152</c:v>
                </c:pt>
                <c:pt idx="270" c:formatCode="m/d/yy">
                  <c:v>44153</c:v>
                </c:pt>
                <c:pt idx="271" c:formatCode="m/d/yy">
                  <c:v>44154</c:v>
                </c:pt>
                <c:pt idx="272" c:formatCode="m/d/yy">
                  <c:v>44155</c:v>
                </c:pt>
                <c:pt idx="273" c:formatCode="m/d/yy">
                  <c:v>44156</c:v>
                </c:pt>
                <c:pt idx="274" c:formatCode="m/d/yy">
                  <c:v>44157</c:v>
                </c:pt>
                <c:pt idx="275" c:formatCode="m/d/yy">
                  <c:v>44158</c:v>
                </c:pt>
                <c:pt idx="276" c:formatCode="m/d/yy">
                  <c:v>44159</c:v>
                </c:pt>
                <c:pt idx="277" c:formatCode="m/d/yy">
                  <c:v>44160</c:v>
                </c:pt>
                <c:pt idx="278" c:formatCode="m/d/yy">
                  <c:v>44161</c:v>
                </c:pt>
                <c:pt idx="279" c:formatCode="m/d/yy">
                  <c:v>44162</c:v>
                </c:pt>
                <c:pt idx="280" c:formatCode="m/d/yy">
                  <c:v>44163</c:v>
                </c:pt>
                <c:pt idx="281" c:formatCode="m/d/yy">
                  <c:v>44164</c:v>
                </c:pt>
                <c:pt idx="282" c:formatCode="m/d/yy">
                  <c:v>44165</c:v>
                </c:pt>
                <c:pt idx="283" c:formatCode="m/d/yy">
                  <c:v>44166</c:v>
                </c:pt>
                <c:pt idx="284" c:formatCode="m/d/yy">
                  <c:v>44167</c:v>
                </c:pt>
                <c:pt idx="285" c:formatCode="m/d/yy">
                  <c:v>44168</c:v>
                </c:pt>
                <c:pt idx="286" c:formatCode="m/d/yy">
                  <c:v>44169</c:v>
                </c:pt>
                <c:pt idx="287" c:formatCode="m/d/yy">
                  <c:v>44170</c:v>
                </c:pt>
                <c:pt idx="288" c:formatCode="m/d/yy">
                  <c:v>44171</c:v>
                </c:pt>
                <c:pt idx="289" c:formatCode="m/d/yy">
                  <c:v>44172</c:v>
                </c:pt>
                <c:pt idx="290" c:formatCode="m/d/yy">
                  <c:v>44173</c:v>
                </c:pt>
                <c:pt idx="291" c:formatCode="m/d/yy">
                  <c:v>44174</c:v>
                </c:pt>
                <c:pt idx="292" c:formatCode="m/d/yy">
                  <c:v>44175</c:v>
                </c:pt>
                <c:pt idx="293" c:formatCode="m/d/yy">
                  <c:v>44176</c:v>
                </c:pt>
                <c:pt idx="294" c:formatCode="m/d/yy">
                  <c:v>44177</c:v>
                </c:pt>
                <c:pt idx="295" c:formatCode="m/d/yy">
                  <c:v>44179</c:v>
                </c:pt>
                <c:pt idx="296" c:formatCode="m/d/yy">
                  <c:v>44180</c:v>
                </c:pt>
                <c:pt idx="297" c:formatCode="m/d/yy">
                  <c:v>44181</c:v>
                </c:pt>
                <c:pt idx="298" c:formatCode="m/d/yy">
                  <c:v>44182</c:v>
                </c:pt>
                <c:pt idx="299" c:formatCode="m/d/yy">
                  <c:v>44183</c:v>
                </c:pt>
                <c:pt idx="300" c:formatCode="m/d/yy">
                  <c:v>44184</c:v>
                </c:pt>
                <c:pt idx="301" c:formatCode="m/d/yy">
                  <c:v>44185</c:v>
                </c:pt>
                <c:pt idx="302" c:formatCode="m/d/yy">
                  <c:v>44186</c:v>
                </c:pt>
                <c:pt idx="303" c:formatCode="m/d/yy">
                  <c:v>44187</c:v>
                </c:pt>
                <c:pt idx="304" c:formatCode="m/d/yy">
                  <c:v>44188</c:v>
                </c:pt>
                <c:pt idx="305" c:formatCode="m/d/yy">
                  <c:v>44189</c:v>
                </c:pt>
                <c:pt idx="306" c:formatCode="m/d/yy">
                  <c:v>44190</c:v>
                </c:pt>
                <c:pt idx="307" c:formatCode="m/d/yy">
                  <c:v>44191</c:v>
                </c:pt>
                <c:pt idx="308" c:formatCode="m/d/yy">
                  <c:v>44192</c:v>
                </c:pt>
                <c:pt idx="309" c:formatCode="m/d/yy">
                  <c:v>44193</c:v>
                </c:pt>
                <c:pt idx="310" c:formatCode="m/d/yy">
                  <c:v>44194</c:v>
                </c:pt>
                <c:pt idx="311" c:formatCode="m/d/yy">
                  <c:v>44195</c:v>
                </c:pt>
                <c:pt idx="312" c:formatCode="m/d/yy">
                  <c:v>44196</c:v>
                </c:pt>
                <c:pt idx="313" c:formatCode="m/d/yy">
                  <c:v>44197</c:v>
                </c:pt>
                <c:pt idx="314" c:formatCode="m/d/yy">
                  <c:v>44198</c:v>
                </c:pt>
                <c:pt idx="315" c:formatCode="m/d/yy">
                  <c:v>44199</c:v>
                </c:pt>
                <c:pt idx="316" c:formatCode="m/d/yy">
                  <c:v>44200</c:v>
                </c:pt>
                <c:pt idx="317" c:formatCode="m/d/yy">
                  <c:v>44201</c:v>
                </c:pt>
                <c:pt idx="318" c:formatCode="m/d/yy">
                  <c:v>44202</c:v>
                </c:pt>
                <c:pt idx="319" c:formatCode="m/d/yy">
                  <c:v>44203</c:v>
                </c:pt>
                <c:pt idx="320" c:formatCode="m/d/yy">
                  <c:v>44204</c:v>
                </c:pt>
                <c:pt idx="321" c:formatCode="m/d/yy">
                  <c:v>44205</c:v>
                </c:pt>
                <c:pt idx="322" c:formatCode="m/d/yy">
                  <c:v>44206</c:v>
                </c:pt>
                <c:pt idx="323" c:formatCode="m/d/yy">
                  <c:v>44207</c:v>
                </c:pt>
                <c:pt idx="324" c:formatCode="m/d/yy">
                  <c:v>44208</c:v>
                </c:pt>
                <c:pt idx="325" c:formatCode="m/d/yy">
                  <c:v>44209</c:v>
                </c:pt>
                <c:pt idx="326" c:formatCode="m/d/yy">
                  <c:v>44210</c:v>
                </c:pt>
                <c:pt idx="327" c:formatCode="m/d/yy">
                  <c:v>44211</c:v>
                </c:pt>
                <c:pt idx="328" c:formatCode="m/d/yy">
                  <c:v>44212</c:v>
                </c:pt>
                <c:pt idx="329" c:formatCode="m/d/yy">
                  <c:v>44213</c:v>
                </c:pt>
                <c:pt idx="330" c:formatCode="m/d/yy">
                  <c:v>44214</c:v>
                </c:pt>
                <c:pt idx="331" c:formatCode="m/d/yy">
                  <c:v>44215</c:v>
                </c:pt>
                <c:pt idx="332" c:formatCode="m/d/yy">
                  <c:v>44216</c:v>
                </c:pt>
                <c:pt idx="333" c:formatCode="m/d/yy">
                  <c:v>44217</c:v>
                </c:pt>
                <c:pt idx="334" c:formatCode="m/d/yy">
                  <c:v>44218</c:v>
                </c:pt>
                <c:pt idx="335" c:formatCode="m/d/yy">
                  <c:v>44219</c:v>
                </c:pt>
                <c:pt idx="336" c:formatCode="m/d/yy">
                  <c:v>44220</c:v>
                </c:pt>
                <c:pt idx="337" c:formatCode="m/d/yy">
                  <c:v>44221</c:v>
                </c:pt>
                <c:pt idx="338" c:formatCode="m/d/yy">
                  <c:v>44222</c:v>
                </c:pt>
                <c:pt idx="339" c:formatCode="m/d/yy">
                  <c:v>44223</c:v>
                </c:pt>
                <c:pt idx="340" c:formatCode="m/d/yy">
                  <c:v>44224</c:v>
                </c:pt>
                <c:pt idx="341" c:formatCode="m/d/yy">
                  <c:v>44225</c:v>
                </c:pt>
                <c:pt idx="342" c:formatCode="m/d/yy">
                  <c:v>44226</c:v>
                </c:pt>
                <c:pt idx="343" c:formatCode="m/d/yy">
                  <c:v>44227</c:v>
                </c:pt>
                <c:pt idx="344" c:formatCode="m/d/yy">
                  <c:v>44228</c:v>
                </c:pt>
                <c:pt idx="345" c:formatCode="m/d/yy">
                  <c:v>44229</c:v>
                </c:pt>
                <c:pt idx="346" c:formatCode="m/d/yy">
                  <c:v>44230</c:v>
                </c:pt>
                <c:pt idx="347" c:formatCode="m/d/yy">
                  <c:v>44231</c:v>
                </c:pt>
                <c:pt idx="348" c:formatCode="m/d/yy">
                  <c:v>44232</c:v>
                </c:pt>
                <c:pt idx="349" c:formatCode="m/d/yy">
                  <c:v>44233</c:v>
                </c:pt>
                <c:pt idx="350" c:formatCode="m/d/yy">
                  <c:v>44234</c:v>
                </c:pt>
                <c:pt idx="351" c:formatCode="m/d/yy">
                  <c:v>44235</c:v>
                </c:pt>
                <c:pt idx="352" c:formatCode="m/d/yy">
                  <c:v>44236</c:v>
                </c:pt>
                <c:pt idx="353" c:formatCode="m/d/yy">
                  <c:v>44237</c:v>
                </c:pt>
                <c:pt idx="354" c:formatCode="m/d/yy">
                  <c:v>44238</c:v>
                </c:pt>
                <c:pt idx="355" c:formatCode="m/d/yy">
                  <c:v>44239</c:v>
                </c:pt>
                <c:pt idx="356" c:formatCode="m/d/yy">
                  <c:v>44240</c:v>
                </c:pt>
                <c:pt idx="357" c:formatCode="m/d/yy">
                  <c:v>44242</c:v>
                </c:pt>
                <c:pt idx="358" c:formatCode="m/d/yy">
                  <c:v>44243</c:v>
                </c:pt>
                <c:pt idx="359" c:formatCode="m/d/yy">
                  <c:v>44244</c:v>
                </c:pt>
                <c:pt idx="360" c:formatCode="m/d/yy">
                  <c:v>44245</c:v>
                </c:pt>
                <c:pt idx="361" c:formatCode="m/d/yy">
                  <c:v>44246</c:v>
                </c:pt>
                <c:pt idx="362" c:formatCode="m/d/yy">
                  <c:v>44247</c:v>
                </c:pt>
                <c:pt idx="363" c:formatCode="m/d/yy">
                  <c:v>44248</c:v>
                </c:pt>
                <c:pt idx="364" c:formatCode="m/d/yy">
                  <c:v>44249</c:v>
                </c:pt>
                <c:pt idx="365" c:formatCode="m/d/yy">
                  <c:v>44250</c:v>
                </c:pt>
                <c:pt idx="366" c:formatCode="m/d/yy">
                  <c:v>44251</c:v>
                </c:pt>
                <c:pt idx="367" c:formatCode="m/d/yy">
                  <c:v>44252</c:v>
                </c:pt>
                <c:pt idx="368" c:formatCode="m/d/yy">
                  <c:v>44253</c:v>
                </c:pt>
                <c:pt idx="369" c:formatCode="m/d/yy">
                  <c:v>44254</c:v>
                </c:pt>
                <c:pt idx="370" c:formatCode="m/d/yy">
                  <c:v>44255</c:v>
                </c:pt>
              </c:numCache>
            </c:numRef>
          </c:cat>
          <c:val>
            <c:numRef>
              <c:f>Sheet1!$H$15:$H$385</c:f>
              <c:numCache>
                <c:formatCode>General</c:formatCode>
                <c:ptCount val="371"/>
                <c:pt idx="0">
                  <c:v>0.837447957142857</c:v>
                </c:pt>
                <c:pt idx="1">
                  <c:v>0.832994442857143</c:v>
                </c:pt>
                <c:pt idx="2">
                  <c:v>0.827390371428572</c:v>
                </c:pt>
                <c:pt idx="3">
                  <c:v>0.825862992857143</c:v>
                </c:pt>
                <c:pt idx="4">
                  <c:v>0.794458971428572</c:v>
                </c:pt>
                <c:pt idx="5">
                  <c:v>0.796362071428572</c:v>
                </c:pt>
                <c:pt idx="6">
                  <c:v>0.7955644</c:v>
                </c:pt>
                <c:pt idx="7">
                  <c:v>0.8035097</c:v>
                </c:pt>
                <c:pt idx="8">
                  <c:v>0.799358014285714</c:v>
                </c:pt>
                <c:pt idx="9">
                  <c:v>0.799609721428571</c:v>
                </c:pt>
                <c:pt idx="10">
                  <c:v>0.774905592857143</c:v>
                </c:pt>
                <c:pt idx="11">
                  <c:v>0.758840357142857</c:v>
                </c:pt>
                <c:pt idx="12">
                  <c:v>0.766452292857143</c:v>
                </c:pt>
                <c:pt idx="13">
                  <c:v>0.781896714285714</c:v>
                </c:pt>
                <c:pt idx="14">
                  <c:v>0.803874078571429</c:v>
                </c:pt>
                <c:pt idx="15">
                  <c:v>0.82563345</c:v>
                </c:pt>
                <c:pt idx="16">
                  <c:v>0.838372414285714</c:v>
                </c:pt>
                <c:pt idx="17">
                  <c:v>0.846543221428571</c:v>
                </c:pt>
                <c:pt idx="18">
                  <c:v>0.878407764285714</c:v>
                </c:pt>
                <c:pt idx="19">
                  <c:v>0.875313035714286</c:v>
                </c:pt>
                <c:pt idx="20">
                  <c:v>0.858721292857143</c:v>
                </c:pt>
                <c:pt idx="21">
                  <c:v>0.8617001</c:v>
                </c:pt>
                <c:pt idx="22">
                  <c:v>0.859681657142857</c:v>
                </c:pt>
                <c:pt idx="23">
                  <c:v>0.857297664285714</c:v>
                </c:pt>
                <c:pt idx="24">
                  <c:v>0.905441342857143</c:v>
                </c:pt>
                <c:pt idx="25">
                  <c:v>0.897168235714286</c:v>
                </c:pt>
                <c:pt idx="26">
                  <c:v>0.886975792857143</c:v>
                </c:pt>
                <c:pt idx="27">
                  <c:v>0.881811664285714</c:v>
                </c:pt>
                <c:pt idx="28">
                  <c:v>0.883558092857143</c:v>
                </c:pt>
                <c:pt idx="29">
                  <c:v>0.859740057142857</c:v>
                </c:pt>
                <c:pt idx="30">
                  <c:v>0.837866</c:v>
                </c:pt>
                <c:pt idx="31">
                  <c:v>0.81901795</c:v>
                </c:pt>
                <c:pt idx="32">
                  <c:v>0.796521685714286</c:v>
                </c:pt>
                <c:pt idx="33">
                  <c:v>0.764624571428571</c:v>
                </c:pt>
                <c:pt idx="34">
                  <c:v>0.776963642857143</c:v>
                </c:pt>
                <c:pt idx="35">
                  <c:v>0.754633871428571</c:v>
                </c:pt>
                <c:pt idx="36">
                  <c:v>0.728457428571429</c:v>
                </c:pt>
                <c:pt idx="37">
                  <c:v>0.716525214285714</c:v>
                </c:pt>
                <c:pt idx="38">
                  <c:v>0.698796142857143</c:v>
                </c:pt>
                <c:pt idx="39">
                  <c:v>0.723752414285714</c:v>
                </c:pt>
                <c:pt idx="40">
                  <c:v>0.711869921428571</c:v>
                </c:pt>
                <c:pt idx="41">
                  <c:v>0.709686821428571</c:v>
                </c:pt>
                <c:pt idx="42">
                  <c:v>0.684707792857143</c:v>
                </c:pt>
                <c:pt idx="43">
                  <c:v>0.692424771428571</c:v>
                </c:pt>
                <c:pt idx="44">
                  <c:v>0.704187342857143</c:v>
                </c:pt>
                <c:pt idx="45">
                  <c:v>0.713405585714286</c:v>
                </c:pt>
                <c:pt idx="46">
                  <c:v>0.736875078571429</c:v>
                </c:pt>
                <c:pt idx="47">
                  <c:v>0.775303771428572</c:v>
                </c:pt>
                <c:pt idx="48">
                  <c:v>0.772739264285714</c:v>
                </c:pt>
                <c:pt idx="49">
                  <c:v>0.801814278571429</c:v>
                </c:pt>
                <c:pt idx="50">
                  <c:v>0.83227545</c:v>
                </c:pt>
                <c:pt idx="51">
                  <c:v>0.845952957142857</c:v>
                </c:pt>
                <c:pt idx="52">
                  <c:v>0.84586145</c:v>
                </c:pt>
                <c:pt idx="53">
                  <c:v>0.82628165</c:v>
                </c:pt>
                <c:pt idx="54">
                  <c:v>0.828589828571428</c:v>
                </c:pt>
                <c:pt idx="55">
                  <c:v>0.814892271428571</c:v>
                </c:pt>
                <c:pt idx="56">
                  <c:v>0.813477264285714</c:v>
                </c:pt>
                <c:pt idx="57">
                  <c:v>0.820079907142857</c:v>
                </c:pt>
                <c:pt idx="58">
                  <c:v>0.779345235714286</c:v>
                </c:pt>
                <c:pt idx="59">
                  <c:v>0.776133421428571</c:v>
                </c:pt>
                <c:pt idx="60">
                  <c:v>0.772681457142857</c:v>
                </c:pt>
                <c:pt idx="61">
                  <c:v>0.756333857142857</c:v>
                </c:pt>
                <c:pt idx="62">
                  <c:v>0.743652271428571</c:v>
                </c:pt>
                <c:pt idx="63">
                  <c:v>0.708264592857143</c:v>
                </c:pt>
                <c:pt idx="64">
                  <c:v>0.699322192857143</c:v>
                </c:pt>
                <c:pt idx="65">
                  <c:v>0.683678378571429</c:v>
                </c:pt>
                <c:pt idx="66">
                  <c:v>0.706440428571429</c:v>
                </c:pt>
                <c:pt idx="67">
                  <c:v>0.72806835</c:v>
                </c:pt>
                <c:pt idx="68">
                  <c:v>0.729890371428571</c:v>
                </c:pt>
                <c:pt idx="69">
                  <c:v>0.737025621428571</c:v>
                </c:pt>
                <c:pt idx="70">
                  <c:v>0.728733535714286</c:v>
                </c:pt>
                <c:pt idx="71">
                  <c:v>0.718635678571428</c:v>
                </c:pt>
                <c:pt idx="72">
                  <c:v>0.764925307142857</c:v>
                </c:pt>
                <c:pt idx="73">
                  <c:v>0.758770128571428</c:v>
                </c:pt>
                <c:pt idx="74">
                  <c:v>0.75333745</c:v>
                </c:pt>
                <c:pt idx="75">
                  <c:v>0.736729235714286</c:v>
                </c:pt>
                <c:pt idx="76">
                  <c:v>0.753498685714286</c:v>
                </c:pt>
                <c:pt idx="77">
                  <c:v>0.774434878571429</c:v>
                </c:pt>
                <c:pt idx="78">
                  <c:v>0.767025185714286</c:v>
                </c:pt>
                <c:pt idx="79">
                  <c:v>0.781310521428571</c:v>
                </c:pt>
                <c:pt idx="80">
                  <c:v>0.773672042857143</c:v>
                </c:pt>
                <c:pt idx="81">
                  <c:v>0.771748992857143</c:v>
                </c:pt>
                <c:pt idx="82">
                  <c:v>0.771198992857143</c:v>
                </c:pt>
                <c:pt idx="83">
                  <c:v>0.759847928571429</c:v>
                </c:pt>
                <c:pt idx="84">
                  <c:v>0.793271735714286</c:v>
                </c:pt>
                <c:pt idx="85">
                  <c:v>0.779703314285714</c:v>
                </c:pt>
                <c:pt idx="86">
                  <c:v>0.784233121428571</c:v>
                </c:pt>
                <c:pt idx="87">
                  <c:v>0.791678378571428</c:v>
                </c:pt>
                <c:pt idx="88">
                  <c:v>0.785626678571428</c:v>
                </c:pt>
                <c:pt idx="89">
                  <c:v>0.809044707142857</c:v>
                </c:pt>
                <c:pt idx="90">
                  <c:v>0.818924464285714</c:v>
                </c:pt>
                <c:pt idx="91">
                  <c:v>0.82534775</c:v>
                </c:pt>
                <c:pt idx="92">
                  <c:v>0.842431</c:v>
                </c:pt>
                <c:pt idx="93">
                  <c:v>0.83467455</c:v>
                </c:pt>
                <c:pt idx="94">
                  <c:v>0.83803465</c:v>
                </c:pt>
                <c:pt idx="95">
                  <c:v>0.846533735714286</c:v>
                </c:pt>
                <c:pt idx="96">
                  <c:v>0.836494778571428</c:v>
                </c:pt>
                <c:pt idx="97">
                  <c:v>0.8561419</c:v>
                </c:pt>
                <c:pt idx="98">
                  <c:v>0.845933078571429</c:v>
                </c:pt>
                <c:pt idx="99">
                  <c:v>0.866842707142857</c:v>
                </c:pt>
                <c:pt idx="100">
                  <c:v>0.8581635</c:v>
                </c:pt>
                <c:pt idx="101">
                  <c:v>0.862210157142857</c:v>
                </c:pt>
                <c:pt idx="102">
                  <c:v>0.867693114285714</c:v>
                </c:pt>
                <c:pt idx="103">
                  <c:v>0.872985714285714</c:v>
                </c:pt>
                <c:pt idx="104">
                  <c:v>0.867073228571429</c:v>
                </c:pt>
                <c:pt idx="105">
                  <c:v>0.86012585</c:v>
                </c:pt>
                <c:pt idx="106">
                  <c:v>0.841396392857143</c:v>
                </c:pt>
                <c:pt idx="107">
                  <c:v>0.836793464285714</c:v>
                </c:pt>
                <c:pt idx="108">
                  <c:v>0.819532357142857</c:v>
                </c:pt>
                <c:pt idx="109">
                  <c:v>0.816200957142857</c:v>
                </c:pt>
                <c:pt idx="110">
                  <c:v>0.824484207142857</c:v>
                </c:pt>
                <c:pt idx="111">
                  <c:v>0.814660357142857</c:v>
                </c:pt>
                <c:pt idx="112">
                  <c:v>0.796585842857143</c:v>
                </c:pt>
                <c:pt idx="113">
                  <c:v>0.783341114285714</c:v>
                </c:pt>
                <c:pt idx="114">
                  <c:v>0.778886028571429</c:v>
                </c:pt>
                <c:pt idx="115">
                  <c:v>0.778179385714286</c:v>
                </c:pt>
                <c:pt idx="116">
                  <c:v>0.784715635714286</c:v>
                </c:pt>
                <c:pt idx="117">
                  <c:v>0.779086085714286</c:v>
                </c:pt>
                <c:pt idx="118">
                  <c:v>0.771624992857143</c:v>
                </c:pt>
                <c:pt idx="119">
                  <c:v>0.779955478571429</c:v>
                </c:pt>
                <c:pt idx="120">
                  <c:v>0.787705578571429</c:v>
                </c:pt>
                <c:pt idx="121">
                  <c:v>0.795200942857143</c:v>
                </c:pt>
                <c:pt idx="122">
                  <c:v>0.815850242857143</c:v>
                </c:pt>
                <c:pt idx="123">
                  <c:v>0.81918255</c:v>
                </c:pt>
                <c:pt idx="124">
                  <c:v>0.825064542857143</c:v>
                </c:pt>
                <c:pt idx="125">
                  <c:v>0.822543585714286</c:v>
                </c:pt>
                <c:pt idx="126">
                  <c:v>0.845057557142857</c:v>
                </c:pt>
                <c:pt idx="127">
                  <c:v>0.869120307142857</c:v>
                </c:pt>
                <c:pt idx="128">
                  <c:v>0.859231107142857</c:v>
                </c:pt>
                <c:pt idx="129">
                  <c:v>0.860644228571429</c:v>
                </c:pt>
                <c:pt idx="130">
                  <c:v>0.848815828571429</c:v>
                </c:pt>
                <c:pt idx="131">
                  <c:v>0.848499642857143</c:v>
                </c:pt>
                <c:pt idx="132">
                  <c:v>0.852879157142857</c:v>
                </c:pt>
                <c:pt idx="133">
                  <c:v>0.852789928571429</c:v>
                </c:pt>
                <c:pt idx="134">
                  <c:v>0.846338021428571</c:v>
                </c:pt>
                <c:pt idx="135">
                  <c:v>0.8528855</c:v>
                </c:pt>
                <c:pt idx="136">
                  <c:v>0.84607995</c:v>
                </c:pt>
                <c:pt idx="137">
                  <c:v>0.826981542857143</c:v>
                </c:pt>
                <c:pt idx="138">
                  <c:v>0.8337331</c:v>
                </c:pt>
                <c:pt idx="139">
                  <c:v>0.85025875</c:v>
                </c:pt>
                <c:pt idx="140">
                  <c:v>0.848921928571429</c:v>
                </c:pt>
                <c:pt idx="141">
                  <c:v>0.837274314285714</c:v>
                </c:pt>
                <c:pt idx="142">
                  <c:v>0.846142892857143</c:v>
                </c:pt>
                <c:pt idx="143">
                  <c:v>0.849829135714286</c:v>
                </c:pt>
                <c:pt idx="144">
                  <c:v>0.855262928571428</c:v>
                </c:pt>
                <c:pt idx="145">
                  <c:v>0.854227992857143</c:v>
                </c:pt>
                <c:pt idx="146">
                  <c:v>0.854086428571429</c:v>
                </c:pt>
                <c:pt idx="147">
                  <c:v>0.844587028571429</c:v>
                </c:pt>
                <c:pt idx="148">
                  <c:v>0.855533071428571</c:v>
                </c:pt>
                <c:pt idx="149">
                  <c:v>0.843554542857143</c:v>
                </c:pt>
                <c:pt idx="150">
                  <c:v>0.848791528571429</c:v>
                </c:pt>
                <c:pt idx="151">
                  <c:v>0.850580978571429</c:v>
                </c:pt>
                <c:pt idx="152">
                  <c:v>0.851706478571429</c:v>
                </c:pt>
                <c:pt idx="153">
                  <c:v>0.844195557142857</c:v>
                </c:pt>
                <c:pt idx="154">
                  <c:v>0.844393292857143</c:v>
                </c:pt>
                <c:pt idx="155">
                  <c:v>0.84307465</c:v>
                </c:pt>
                <c:pt idx="156">
                  <c:v>0.838746357142857</c:v>
                </c:pt>
                <c:pt idx="157">
                  <c:v>0.831967157142857</c:v>
                </c:pt>
                <c:pt idx="158">
                  <c:v>0.83759965</c:v>
                </c:pt>
                <c:pt idx="159">
                  <c:v>0.837589492857143</c:v>
                </c:pt>
                <c:pt idx="160">
                  <c:v>0.830159435714286</c:v>
                </c:pt>
                <c:pt idx="161">
                  <c:v>0.833228935714286</c:v>
                </c:pt>
                <c:pt idx="162">
                  <c:v>0.817245414285714</c:v>
                </c:pt>
                <c:pt idx="163">
                  <c:v>0.8219715</c:v>
                </c:pt>
                <c:pt idx="164">
                  <c:v>0.80407945</c:v>
                </c:pt>
                <c:pt idx="165">
                  <c:v>0.7978952</c:v>
                </c:pt>
                <c:pt idx="166">
                  <c:v>0.795172257142857</c:v>
                </c:pt>
                <c:pt idx="167">
                  <c:v>0.786041664285714</c:v>
                </c:pt>
                <c:pt idx="168">
                  <c:v>0.779833578571428</c:v>
                </c:pt>
                <c:pt idx="169">
                  <c:v>0.774483628571428</c:v>
                </c:pt>
                <c:pt idx="170">
                  <c:v>0.777390992857143</c:v>
                </c:pt>
                <c:pt idx="171">
                  <c:v>0.7705218</c:v>
                </c:pt>
                <c:pt idx="172">
                  <c:v>0.773313771428571</c:v>
                </c:pt>
                <c:pt idx="173">
                  <c:v>0.773711035714286</c:v>
                </c:pt>
                <c:pt idx="174">
                  <c:v>0.778634071428571</c:v>
                </c:pt>
                <c:pt idx="175">
                  <c:v>0.77438475</c:v>
                </c:pt>
                <c:pt idx="176">
                  <c:v>0.792389692857143</c:v>
                </c:pt>
                <c:pt idx="177">
                  <c:v>0.794343514285714</c:v>
                </c:pt>
                <c:pt idx="178">
                  <c:v>0.802619671428571</c:v>
                </c:pt>
                <c:pt idx="179">
                  <c:v>0.829477092857143</c:v>
                </c:pt>
                <c:pt idx="180">
                  <c:v>0.834413321428571</c:v>
                </c:pt>
                <c:pt idx="181">
                  <c:v>0.848812778571428</c:v>
                </c:pt>
                <c:pt idx="182">
                  <c:v>0.853419285714286</c:v>
                </c:pt>
                <c:pt idx="183">
                  <c:v>0.859449692857143</c:v>
                </c:pt>
                <c:pt idx="184">
                  <c:v>0.858048121428571</c:v>
                </c:pt>
                <c:pt idx="185">
                  <c:v>0.8398163</c:v>
                </c:pt>
                <c:pt idx="186">
                  <c:v>0.832966257142857</c:v>
                </c:pt>
                <c:pt idx="187">
                  <c:v>0.840300628571429</c:v>
                </c:pt>
                <c:pt idx="188">
                  <c:v>0.841386985714286</c:v>
                </c:pt>
                <c:pt idx="189">
                  <c:v>0.8465501</c:v>
                </c:pt>
                <c:pt idx="190">
                  <c:v>0.839065164285714</c:v>
                </c:pt>
                <c:pt idx="191">
                  <c:v>0.839279842857143</c:v>
                </c:pt>
                <c:pt idx="192">
                  <c:v>0.8505071</c:v>
                </c:pt>
                <c:pt idx="193">
                  <c:v>0.848093928571429</c:v>
                </c:pt>
                <c:pt idx="194">
                  <c:v>0.8388045</c:v>
                </c:pt>
                <c:pt idx="195">
                  <c:v>0.838859878571429</c:v>
                </c:pt>
                <c:pt idx="196">
                  <c:v>0.820326321428571</c:v>
                </c:pt>
                <c:pt idx="197">
                  <c:v>0.817750628571429</c:v>
                </c:pt>
                <c:pt idx="198">
                  <c:v>0.824115892857143</c:v>
                </c:pt>
                <c:pt idx="199">
                  <c:v>0.822265514285714</c:v>
                </c:pt>
                <c:pt idx="200">
                  <c:v>0.80992475</c:v>
                </c:pt>
                <c:pt idx="201">
                  <c:v>0.781033885714286</c:v>
                </c:pt>
                <c:pt idx="202">
                  <c:v>0.786331114285714</c:v>
                </c:pt>
                <c:pt idx="203">
                  <c:v>0.789427228571429</c:v>
                </c:pt>
                <c:pt idx="204">
                  <c:v>0.79248555</c:v>
                </c:pt>
                <c:pt idx="205">
                  <c:v>0.794306507142857</c:v>
                </c:pt>
                <c:pt idx="206">
                  <c:v>0.794088064285714</c:v>
                </c:pt>
                <c:pt idx="207">
                  <c:v>0.785099935714286</c:v>
                </c:pt>
                <c:pt idx="208">
                  <c:v>0.786113792857143</c:v>
                </c:pt>
                <c:pt idx="209">
                  <c:v>0.787562585714286</c:v>
                </c:pt>
                <c:pt idx="210">
                  <c:v>0.803047857142857</c:v>
                </c:pt>
                <c:pt idx="211">
                  <c:v>0.812116321428571</c:v>
                </c:pt>
                <c:pt idx="212">
                  <c:v>0.812959571428571</c:v>
                </c:pt>
                <c:pt idx="213">
                  <c:v>0.824048842857143</c:v>
                </c:pt>
                <c:pt idx="214">
                  <c:v>0.835548164285714</c:v>
                </c:pt>
                <c:pt idx="215">
                  <c:v>0.838448907142857</c:v>
                </c:pt>
                <c:pt idx="216">
                  <c:v>0.819787557142857</c:v>
                </c:pt>
                <c:pt idx="217">
                  <c:v>0.827381778571429</c:v>
                </c:pt>
                <c:pt idx="218">
                  <c:v>0.837555264285714</c:v>
                </c:pt>
                <c:pt idx="219">
                  <c:v>0.834693635714286</c:v>
                </c:pt>
                <c:pt idx="220">
                  <c:v>0.79769</c:v>
                </c:pt>
                <c:pt idx="221">
                  <c:v>0.788031678571429</c:v>
                </c:pt>
                <c:pt idx="222">
                  <c:v>0.799732364285714</c:v>
                </c:pt>
                <c:pt idx="223">
                  <c:v>0.785832578571429</c:v>
                </c:pt>
                <c:pt idx="224">
                  <c:v>0.7910717</c:v>
                </c:pt>
                <c:pt idx="225">
                  <c:v>0.791410557142857</c:v>
                </c:pt>
                <c:pt idx="226">
                  <c:v>0.800140442857143</c:v>
                </c:pt>
                <c:pt idx="227">
                  <c:v>0.812146</c:v>
                </c:pt>
                <c:pt idx="228">
                  <c:v>0.811286021428571</c:v>
                </c:pt>
                <c:pt idx="229">
                  <c:v>0.839360892857143</c:v>
                </c:pt>
                <c:pt idx="230">
                  <c:v>0.801347528571429</c:v>
                </c:pt>
                <c:pt idx="231">
                  <c:v>0.786276228571428</c:v>
                </c:pt>
                <c:pt idx="232">
                  <c:v>0.764181264285714</c:v>
                </c:pt>
                <c:pt idx="233">
                  <c:v>0.756392392857143</c:v>
                </c:pt>
                <c:pt idx="234">
                  <c:v>0.794757207142857</c:v>
                </c:pt>
                <c:pt idx="235">
                  <c:v>0.803783928571429</c:v>
                </c:pt>
                <c:pt idx="236">
                  <c:v>0.785275342857143</c:v>
                </c:pt>
                <c:pt idx="237">
                  <c:v>0.790552392857143</c:v>
                </c:pt>
                <c:pt idx="238">
                  <c:v>0.78753315</c:v>
                </c:pt>
                <c:pt idx="239">
                  <c:v>0.771718321428571</c:v>
                </c:pt>
                <c:pt idx="240">
                  <c:v>0.767999271428571</c:v>
                </c:pt>
                <c:pt idx="241">
                  <c:v>0.743118907142857</c:v>
                </c:pt>
                <c:pt idx="242">
                  <c:v>0.746026892857143</c:v>
                </c:pt>
                <c:pt idx="243">
                  <c:v>0.7324379</c:v>
                </c:pt>
                <c:pt idx="244">
                  <c:v>0.792853707142857</c:v>
                </c:pt>
                <c:pt idx="245">
                  <c:v>0.742100314285714</c:v>
                </c:pt>
                <c:pt idx="246">
                  <c:v>0.743900835714286</c:v>
                </c:pt>
                <c:pt idx="247">
                  <c:v>0.740170864285714</c:v>
                </c:pt>
                <c:pt idx="248">
                  <c:v>0.725101014285714</c:v>
                </c:pt>
                <c:pt idx="249">
                  <c:v>0.70411215</c:v>
                </c:pt>
                <c:pt idx="250">
                  <c:v>0.718496685714286</c:v>
                </c:pt>
                <c:pt idx="251">
                  <c:v>0.708694314285714</c:v>
                </c:pt>
                <c:pt idx="252">
                  <c:v>0.701799314285714</c:v>
                </c:pt>
                <c:pt idx="253">
                  <c:v>0.717974528571429</c:v>
                </c:pt>
                <c:pt idx="254">
                  <c:v>0.71414625</c:v>
                </c:pt>
                <c:pt idx="255">
                  <c:v>0.740191571428571</c:v>
                </c:pt>
                <c:pt idx="256">
                  <c:v>0.723705392857143</c:v>
                </c:pt>
                <c:pt idx="257">
                  <c:v>0.717996878571429</c:v>
                </c:pt>
                <c:pt idx="258">
                  <c:v>0.6824308</c:v>
                </c:pt>
                <c:pt idx="259">
                  <c:v>0.730463235714286</c:v>
                </c:pt>
                <c:pt idx="260">
                  <c:v>0.729374392857143</c:v>
                </c:pt>
                <c:pt idx="261">
                  <c:v>0.734893871428571</c:v>
                </c:pt>
                <c:pt idx="262">
                  <c:v>0.731401107142857</c:v>
                </c:pt>
                <c:pt idx="263">
                  <c:v>0.736018628571429</c:v>
                </c:pt>
                <c:pt idx="264">
                  <c:v>0.725337992857143</c:v>
                </c:pt>
                <c:pt idx="265">
                  <c:v>0.727178728571429</c:v>
                </c:pt>
                <c:pt idx="266">
                  <c:v>0.727192428571429</c:v>
                </c:pt>
                <c:pt idx="267">
                  <c:v>0.736319528571429</c:v>
                </c:pt>
                <c:pt idx="268">
                  <c:v>0.7299739</c:v>
                </c:pt>
                <c:pt idx="269">
                  <c:v>0.71772825</c:v>
                </c:pt>
                <c:pt idx="270">
                  <c:v>0.708334564285714</c:v>
                </c:pt>
                <c:pt idx="271">
                  <c:v>0.721889671428572</c:v>
                </c:pt>
                <c:pt idx="272">
                  <c:v>0.748705942857143</c:v>
                </c:pt>
                <c:pt idx="273">
                  <c:v>0.7683065</c:v>
                </c:pt>
                <c:pt idx="274">
                  <c:v>0.789640421428572</c:v>
                </c:pt>
                <c:pt idx="275">
                  <c:v>0.785328314285714</c:v>
                </c:pt>
                <c:pt idx="276">
                  <c:v>0.782370307142857</c:v>
                </c:pt>
                <c:pt idx="277">
                  <c:v>0.788689535714286</c:v>
                </c:pt>
                <c:pt idx="278">
                  <c:v>0.799580057142857</c:v>
                </c:pt>
                <c:pt idx="279">
                  <c:v>0.812831942857143</c:v>
                </c:pt>
                <c:pt idx="280">
                  <c:v>0.825724414285714</c:v>
                </c:pt>
                <c:pt idx="281">
                  <c:v>0.825789214285714</c:v>
                </c:pt>
                <c:pt idx="282">
                  <c:v>0.836111307142857</c:v>
                </c:pt>
                <c:pt idx="283">
                  <c:v>0.854814778571429</c:v>
                </c:pt>
                <c:pt idx="284">
                  <c:v>0.857491871428572</c:v>
                </c:pt>
                <c:pt idx="285">
                  <c:v>0.860598492857143</c:v>
                </c:pt>
                <c:pt idx="286">
                  <c:v>0.836193292857143</c:v>
                </c:pt>
                <c:pt idx="287">
                  <c:v>0.813982657142857</c:v>
                </c:pt>
                <c:pt idx="288">
                  <c:v>0.812382235714286</c:v>
                </c:pt>
                <c:pt idx="289">
                  <c:v>0.810583585714286</c:v>
                </c:pt>
                <c:pt idx="290">
                  <c:v>0.819556957142857</c:v>
                </c:pt>
                <c:pt idx="291">
                  <c:v>0.827324578571429</c:v>
                </c:pt>
                <c:pt idx="292">
                  <c:v>0.826650678571429</c:v>
                </c:pt>
                <c:pt idx="293">
                  <c:v>0.814136128571429</c:v>
                </c:pt>
                <c:pt idx="294">
                  <c:v>0.818278221428572</c:v>
                </c:pt>
                <c:pt idx="295">
                  <c:v>0.810480057142857</c:v>
                </c:pt>
                <c:pt idx="296">
                  <c:v>0.813040828571428</c:v>
                </c:pt>
                <c:pt idx="297">
                  <c:v>0.809903414285714</c:v>
                </c:pt>
                <c:pt idx="298">
                  <c:v>0.812508614285714</c:v>
                </c:pt>
                <c:pt idx="299">
                  <c:v>0.809302721428571</c:v>
                </c:pt>
                <c:pt idx="300">
                  <c:v>0.840084178571429</c:v>
                </c:pt>
                <c:pt idx="301">
                  <c:v>0.857037621428572</c:v>
                </c:pt>
                <c:pt idx="302">
                  <c:v>0.8479774</c:v>
                </c:pt>
                <c:pt idx="303">
                  <c:v>0.862348578571429</c:v>
                </c:pt>
                <c:pt idx="304">
                  <c:v>0.863830621428571</c:v>
                </c:pt>
                <c:pt idx="305">
                  <c:v>0.869326278571429</c:v>
                </c:pt>
                <c:pt idx="306">
                  <c:v>0.874255192857143</c:v>
                </c:pt>
                <c:pt idx="307">
                  <c:v>0.881316535714286</c:v>
                </c:pt>
                <c:pt idx="308">
                  <c:v>0.867893492857143</c:v>
                </c:pt>
                <c:pt idx="309">
                  <c:v>0.862063778571429</c:v>
                </c:pt>
                <c:pt idx="310">
                  <c:v>0.861865692857143</c:v>
                </c:pt>
                <c:pt idx="311">
                  <c:v>0.864733885714286</c:v>
                </c:pt>
                <c:pt idx="312">
                  <c:v>0.878480071428571</c:v>
                </c:pt>
                <c:pt idx="313">
                  <c:v>0.879248271428571</c:v>
                </c:pt>
                <c:pt idx="314">
                  <c:v>0.858973178571429</c:v>
                </c:pt>
                <c:pt idx="315">
                  <c:v>0.863206221428571</c:v>
                </c:pt>
                <c:pt idx="316">
                  <c:v>0.862780328571429</c:v>
                </c:pt>
                <c:pt idx="317">
                  <c:v>0.853852714285714</c:v>
                </c:pt>
                <c:pt idx="318">
                  <c:v>0.840837528571429</c:v>
                </c:pt>
                <c:pt idx="319">
                  <c:v>0.836160821428572</c:v>
                </c:pt>
                <c:pt idx="320">
                  <c:v>0.817814021428572</c:v>
                </c:pt>
                <c:pt idx="321">
                  <c:v>0.759608085714286</c:v>
                </c:pt>
                <c:pt idx="322">
                  <c:v>0.773125014285714</c:v>
                </c:pt>
                <c:pt idx="323">
                  <c:v>0.76822305</c:v>
                </c:pt>
                <c:pt idx="324">
                  <c:v>0.757786678571429</c:v>
                </c:pt>
                <c:pt idx="325">
                  <c:v>0.739292071428571</c:v>
                </c:pt>
                <c:pt idx="326">
                  <c:v>0.743751071428571</c:v>
                </c:pt>
                <c:pt idx="327">
                  <c:v>0.740130642857143</c:v>
                </c:pt>
                <c:pt idx="328">
                  <c:v>0.741950535714286</c:v>
                </c:pt>
                <c:pt idx="329">
                  <c:v>0.710556192857143</c:v>
                </c:pt>
                <c:pt idx="330">
                  <c:v>0.701652228571429</c:v>
                </c:pt>
                <c:pt idx="331">
                  <c:v>0.690566364285714</c:v>
                </c:pt>
                <c:pt idx="332">
                  <c:v>0.702285721428571</c:v>
                </c:pt>
                <c:pt idx="333">
                  <c:v>0.697761464285714</c:v>
                </c:pt>
                <c:pt idx="334">
                  <c:v>0.695325464285714</c:v>
                </c:pt>
                <c:pt idx="335">
                  <c:v>0.764512721428572</c:v>
                </c:pt>
                <c:pt idx="336">
                  <c:v>0.7239295</c:v>
                </c:pt>
                <c:pt idx="337">
                  <c:v>0.726213721428571</c:v>
                </c:pt>
                <c:pt idx="338">
                  <c:v>0.73413975</c:v>
                </c:pt>
                <c:pt idx="339">
                  <c:v>0.735308307142857</c:v>
                </c:pt>
                <c:pt idx="340">
                  <c:v>0.733707785714286</c:v>
                </c:pt>
                <c:pt idx="341">
                  <c:v>0.707624028571429</c:v>
                </c:pt>
                <c:pt idx="342">
                  <c:v>0.725986557142857</c:v>
                </c:pt>
                <c:pt idx="343">
                  <c:v>0.737740564285714</c:v>
                </c:pt>
                <c:pt idx="344">
                  <c:v>0.742771785714286</c:v>
                </c:pt>
                <c:pt idx="345">
                  <c:v>0.754588714285714</c:v>
                </c:pt>
                <c:pt idx="346">
                  <c:v>0.738215178571428</c:v>
                </c:pt>
                <c:pt idx="347">
                  <c:v>0.735933535714286</c:v>
                </c:pt>
                <c:pt idx="348">
                  <c:v>0.738232321428571</c:v>
                </c:pt>
                <c:pt idx="349">
                  <c:v>0.701880871428571</c:v>
                </c:pt>
                <c:pt idx="350">
                  <c:v>0.722221392857143</c:v>
                </c:pt>
                <c:pt idx="351">
                  <c:v>0.735223764285714</c:v>
                </c:pt>
                <c:pt idx="352">
                  <c:v>0.7244883</c:v>
                </c:pt>
                <c:pt idx="353">
                  <c:v>0.734010128571429</c:v>
                </c:pt>
                <c:pt idx="354">
                  <c:v>0.738900385714286</c:v>
                </c:pt>
                <c:pt idx="355">
                  <c:v>0.7668847</c:v>
                </c:pt>
                <c:pt idx="356">
                  <c:v>0.769683357142857</c:v>
                </c:pt>
                <c:pt idx="357">
                  <c:v>0.7245902</c:v>
                </c:pt>
                <c:pt idx="358">
                  <c:v>0.739680485714286</c:v>
                </c:pt>
                <c:pt idx="359">
                  <c:v>0.734392564285714</c:v>
                </c:pt>
                <c:pt idx="360">
                  <c:v>0.743903585714286</c:v>
                </c:pt>
                <c:pt idx="361">
                  <c:v>0.740148521428571</c:v>
                </c:pt>
                <c:pt idx="362">
                  <c:v>0.760521521428571</c:v>
                </c:pt>
                <c:pt idx="363">
                  <c:v>0.774719514285714</c:v>
                </c:pt>
                <c:pt idx="364">
                  <c:v>0.782232892857143</c:v>
                </c:pt>
                <c:pt idx="365">
                  <c:v>0.76809995</c:v>
                </c:pt>
                <c:pt idx="366">
                  <c:v>0.774159021428572</c:v>
                </c:pt>
                <c:pt idx="367">
                  <c:v>0.762824807142857</c:v>
                </c:pt>
                <c:pt idx="368">
                  <c:v>0.758368571428571</c:v>
                </c:pt>
                <c:pt idx="369">
                  <c:v>0.754510478571429</c:v>
                </c:pt>
                <c:pt idx="370">
                  <c:v>0.714877578571429</c:v>
                </c:pt>
              </c:numCache>
            </c:numRef>
          </c:val>
          <c:smooth val="0"/>
        </c:ser>
        <c:dLbls>
          <c:showLegendKey val="0"/>
          <c:showVal val="0"/>
          <c:showCatName val="0"/>
          <c:showSerName val="0"/>
          <c:showPercent val="0"/>
          <c:showBubbleSize val="0"/>
        </c:dLbls>
        <c:marker val="0"/>
        <c:smooth val="0"/>
        <c:axId val="1585335872"/>
        <c:axId val="1585396640"/>
      </c:lineChart>
      <c:dateAx>
        <c:axId val="198888431"/>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14040623"/>
        <c:crosses val="autoZero"/>
        <c:auto val="1"/>
        <c:lblOffset val="100"/>
        <c:baseTimeUnit val="days"/>
      </c:dateAx>
      <c:valAx>
        <c:axId val="314040623"/>
        <c:scaling>
          <c:orientation val="minMax"/>
          <c:min val="0.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98888431"/>
        <c:crosses val="autoZero"/>
        <c:crossBetween val="between"/>
      </c:valAx>
      <c:dateAx>
        <c:axId val="1585335872"/>
        <c:scaling>
          <c:orientation val="minMax"/>
        </c:scaling>
        <c:delete val="1"/>
        <c:axPos val="b"/>
        <c:numFmt formatCode="m/d/yy"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85396640"/>
        <c:crosses val="autoZero"/>
        <c:auto val="1"/>
        <c:lblOffset val="100"/>
        <c:baseTimeUnit val="days"/>
      </c:dateAx>
      <c:valAx>
        <c:axId val="1585396640"/>
        <c:scaling>
          <c:orientation val="minMax"/>
          <c:min val="0.6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85335872"/>
        <c:crosses val="max"/>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bg1">
                  <a:lumMod val="75000"/>
                </a:schemeClr>
              </a:solidFill>
              <a:round/>
            </a:ln>
            <a:effectLst/>
          </c:spPr>
          <c:marker>
            <c:symbol val="none"/>
          </c:marker>
          <c:dLbls>
            <c:delete val="1"/>
          </c:dLbls>
          <c:cat>
            <c:strRef>
              <c:f>Sheet1!$B$2:$B$425</c:f>
              <c:strCache>
                <c:ptCount val="424"/>
                <c:pt idx="0">
                  <c:v>2020-01-01</c:v>
                </c:pt>
                <c:pt idx="1">
                  <c:v>2020-01-02</c:v>
                </c:pt>
                <c:pt idx="2">
                  <c:v>2020-01-03</c:v>
                </c:pt>
                <c:pt idx="3">
                  <c:v>2020-01-04</c:v>
                </c:pt>
                <c:pt idx="4">
                  <c:v>2020-01-05</c:v>
                </c:pt>
                <c:pt idx="5">
                  <c:v>2020-01-06</c:v>
                </c:pt>
                <c:pt idx="6">
                  <c:v>2020-01-07</c:v>
                </c:pt>
                <c:pt idx="7">
                  <c:v>2020-01-08</c:v>
                </c:pt>
                <c:pt idx="8">
                  <c:v>2020-01-09</c:v>
                </c:pt>
                <c:pt idx="9">
                  <c:v>2020-01-10</c:v>
                </c:pt>
                <c:pt idx="10">
                  <c:v>2020-01-11</c:v>
                </c:pt>
                <c:pt idx="11">
                  <c:v>2020-01-12</c:v>
                </c:pt>
                <c:pt idx="12">
                  <c:v>2020-01-13</c:v>
                </c:pt>
                <c:pt idx="13">
                  <c:v>2020-01-14</c:v>
                </c:pt>
                <c:pt idx="14">
                  <c:v>2020-01-15</c:v>
                </c:pt>
                <c:pt idx="15">
                  <c:v>2020-01-16</c:v>
                </c:pt>
                <c:pt idx="16">
                  <c:v>2020-01-17</c:v>
                </c:pt>
                <c:pt idx="17">
                  <c:v>2020-01-18</c:v>
                </c:pt>
                <c:pt idx="18">
                  <c:v>2020-01-19</c:v>
                </c:pt>
                <c:pt idx="19">
                  <c:v>2020-01-20</c:v>
                </c:pt>
                <c:pt idx="20">
                  <c:v>2020-01-21</c:v>
                </c:pt>
                <c:pt idx="21">
                  <c:v>2020-01-22</c:v>
                </c:pt>
                <c:pt idx="22">
                  <c:v>2020-01-23</c:v>
                </c:pt>
                <c:pt idx="23">
                  <c:v>2020-01-24</c:v>
                </c:pt>
                <c:pt idx="24">
                  <c:v>2020-01-25</c:v>
                </c:pt>
                <c:pt idx="25">
                  <c:v>2020-01-26</c:v>
                </c:pt>
                <c:pt idx="26">
                  <c:v>2020-01-27</c:v>
                </c:pt>
                <c:pt idx="27">
                  <c:v>2020-01-28</c:v>
                </c:pt>
                <c:pt idx="28">
                  <c:v>2020-01-29</c:v>
                </c:pt>
                <c:pt idx="29">
                  <c:v>2020-01-30</c:v>
                </c:pt>
                <c:pt idx="30">
                  <c:v>2020-01-31</c:v>
                </c:pt>
                <c:pt idx="31">
                  <c:v>2020-02-01</c:v>
                </c:pt>
                <c:pt idx="32">
                  <c:v>2020-02-02</c:v>
                </c:pt>
                <c:pt idx="33">
                  <c:v>2020-02-03</c:v>
                </c:pt>
                <c:pt idx="34">
                  <c:v>2020-02-04</c:v>
                </c:pt>
                <c:pt idx="35">
                  <c:v>2020-02-05</c:v>
                </c:pt>
                <c:pt idx="36">
                  <c:v>2020-02-06</c:v>
                </c:pt>
                <c:pt idx="37">
                  <c:v>2020-02-07</c:v>
                </c:pt>
                <c:pt idx="38">
                  <c:v>2020-02-08</c:v>
                </c:pt>
                <c:pt idx="39">
                  <c:v>2020-02-09</c:v>
                </c:pt>
                <c:pt idx="40">
                  <c:v>2020-02-10</c:v>
                </c:pt>
                <c:pt idx="41">
                  <c:v>2020-02-11</c:v>
                </c:pt>
                <c:pt idx="42">
                  <c:v>2020-02-12</c:v>
                </c:pt>
                <c:pt idx="43">
                  <c:v>2020-02-13</c:v>
                </c:pt>
                <c:pt idx="44">
                  <c:v>2020-02-14</c:v>
                </c:pt>
                <c:pt idx="45">
                  <c:v>2020-02-15</c:v>
                </c:pt>
                <c:pt idx="46">
                  <c:v>2020-02-16</c:v>
                </c:pt>
                <c:pt idx="47">
                  <c:v>2020-02-17</c:v>
                </c:pt>
                <c:pt idx="48">
                  <c:v>2020-02-18</c:v>
                </c:pt>
                <c:pt idx="49">
                  <c:v>2020-02-19</c:v>
                </c:pt>
                <c:pt idx="50">
                  <c:v>2020-02-20</c:v>
                </c:pt>
                <c:pt idx="51">
                  <c:v>2020-02-21</c:v>
                </c:pt>
                <c:pt idx="52">
                  <c:v>2020-02-22</c:v>
                </c:pt>
                <c:pt idx="53">
                  <c:v>2020-02-23</c:v>
                </c:pt>
                <c:pt idx="54">
                  <c:v>2020-02-24</c:v>
                </c:pt>
                <c:pt idx="55">
                  <c:v>2020-02-25</c:v>
                </c:pt>
                <c:pt idx="56">
                  <c:v>2020-02-26</c:v>
                </c:pt>
                <c:pt idx="57">
                  <c:v>2020-02-27</c:v>
                </c:pt>
                <c:pt idx="58">
                  <c:v>2020-02-28</c:v>
                </c:pt>
                <c:pt idx="59">
                  <c:v>2020-02-29</c:v>
                </c:pt>
                <c:pt idx="60">
                  <c:v>2020-03-01</c:v>
                </c:pt>
                <c:pt idx="61">
                  <c:v>2020-03-02</c:v>
                </c:pt>
                <c:pt idx="62">
                  <c:v>2020-03-03</c:v>
                </c:pt>
                <c:pt idx="63">
                  <c:v>2020-03-04</c:v>
                </c:pt>
                <c:pt idx="64">
                  <c:v>2020-03-05</c:v>
                </c:pt>
                <c:pt idx="65">
                  <c:v>2020-03-06</c:v>
                </c:pt>
                <c:pt idx="66">
                  <c:v>2020-03-07</c:v>
                </c:pt>
                <c:pt idx="67">
                  <c:v>2020-03-08</c:v>
                </c:pt>
                <c:pt idx="68">
                  <c:v>2020-03-09</c:v>
                </c:pt>
                <c:pt idx="69">
                  <c:v>2020-03-10</c:v>
                </c:pt>
                <c:pt idx="70">
                  <c:v>2020-03-11</c:v>
                </c:pt>
                <c:pt idx="71">
                  <c:v>2020-03-12</c:v>
                </c:pt>
                <c:pt idx="72">
                  <c:v>2020-03-13</c:v>
                </c:pt>
                <c:pt idx="73">
                  <c:v>2020-03-14</c:v>
                </c:pt>
                <c:pt idx="74">
                  <c:v>2020-03-15</c:v>
                </c:pt>
                <c:pt idx="75">
                  <c:v>2020-03-16</c:v>
                </c:pt>
                <c:pt idx="76">
                  <c:v>2020-03-17</c:v>
                </c:pt>
                <c:pt idx="77">
                  <c:v>2020-03-18</c:v>
                </c:pt>
                <c:pt idx="78">
                  <c:v>2020-03-19</c:v>
                </c:pt>
                <c:pt idx="79">
                  <c:v>2020-03-20</c:v>
                </c:pt>
                <c:pt idx="80">
                  <c:v>2020-03-21</c:v>
                </c:pt>
                <c:pt idx="81">
                  <c:v>2020-03-22</c:v>
                </c:pt>
                <c:pt idx="82">
                  <c:v>2020-03-23</c:v>
                </c:pt>
                <c:pt idx="83">
                  <c:v>2020-03-24</c:v>
                </c:pt>
                <c:pt idx="84">
                  <c:v>2020-03-25</c:v>
                </c:pt>
                <c:pt idx="85">
                  <c:v>2020-03-26</c:v>
                </c:pt>
                <c:pt idx="86">
                  <c:v>2020-03-27</c:v>
                </c:pt>
                <c:pt idx="87">
                  <c:v>2020-03-28</c:v>
                </c:pt>
                <c:pt idx="88">
                  <c:v>2020-03-29</c:v>
                </c:pt>
                <c:pt idx="89">
                  <c:v>2020-03-30</c:v>
                </c:pt>
                <c:pt idx="90">
                  <c:v>2020-03-31</c:v>
                </c:pt>
                <c:pt idx="91">
                  <c:v>2020-04-01</c:v>
                </c:pt>
                <c:pt idx="92">
                  <c:v>2020-04-02</c:v>
                </c:pt>
                <c:pt idx="93">
                  <c:v>2020-04-03</c:v>
                </c:pt>
                <c:pt idx="94">
                  <c:v>2020-04-04</c:v>
                </c:pt>
                <c:pt idx="95">
                  <c:v>2020-04-05</c:v>
                </c:pt>
                <c:pt idx="96">
                  <c:v>2020-04-06</c:v>
                </c:pt>
                <c:pt idx="97">
                  <c:v>2020-04-07</c:v>
                </c:pt>
                <c:pt idx="98">
                  <c:v>2020-04-08</c:v>
                </c:pt>
                <c:pt idx="99">
                  <c:v>2020-04-09</c:v>
                </c:pt>
                <c:pt idx="100">
                  <c:v>2020-04-10</c:v>
                </c:pt>
                <c:pt idx="101">
                  <c:v>2020-04-11</c:v>
                </c:pt>
                <c:pt idx="102">
                  <c:v>2020-04-12</c:v>
                </c:pt>
                <c:pt idx="103">
                  <c:v>2020-04-13</c:v>
                </c:pt>
                <c:pt idx="104">
                  <c:v>2020-04-14</c:v>
                </c:pt>
                <c:pt idx="105">
                  <c:v>2020-04-15</c:v>
                </c:pt>
                <c:pt idx="106">
                  <c:v>2020-04-16</c:v>
                </c:pt>
                <c:pt idx="107">
                  <c:v>2020-04-17</c:v>
                </c:pt>
                <c:pt idx="108">
                  <c:v>2020-04-18</c:v>
                </c:pt>
                <c:pt idx="109">
                  <c:v>2020-04-19</c:v>
                </c:pt>
                <c:pt idx="110">
                  <c:v>2020-04-20</c:v>
                </c:pt>
                <c:pt idx="111">
                  <c:v>2020-04-21</c:v>
                </c:pt>
                <c:pt idx="112">
                  <c:v>2020-04-22</c:v>
                </c:pt>
                <c:pt idx="113">
                  <c:v>2020-04-23</c:v>
                </c:pt>
                <c:pt idx="114">
                  <c:v>2020-04-24</c:v>
                </c:pt>
                <c:pt idx="115">
                  <c:v>2020-04-25</c:v>
                </c:pt>
                <c:pt idx="116">
                  <c:v>2020-04-26</c:v>
                </c:pt>
                <c:pt idx="117">
                  <c:v>2020-04-27</c:v>
                </c:pt>
                <c:pt idx="118">
                  <c:v>2020-04-28</c:v>
                </c:pt>
                <c:pt idx="119">
                  <c:v>2020-04-29</c:v>
                </c:pt>
                <c:pt idx="120">
                  <c:v>2020-04-30</c:v>
                </c:pt>
                <c:pt idx="121">
                  <c:v>2020-05-01</c:v>
                </c:pt>
                <c:pt idx="122">
                  <c:v>2020-05-02</c:v>
                </c:pt>
                <c:pt idx="123">
                  <c:v>2020-05-03</c:v>
                </c:pt>
                <c:pt idx="124">
                  <c:v>2020-05-04</c:v>
                </c:pt>
                <c:pt idx="125">
                  <c:v>2020-05-05</c:v>
                </c:pt>
                <c:pt idx="126">
                  <c:v>2020-05-06</c:v>
                </c:pt>
                <c:pt idx="127">
                  <c:v>2020-05-07</c:v>
                </c:pt>
                <c:pt idx="128">
                  <c:v>2020-05-08</c:v>
                </c:pt>
                <c:pt idx="129">
                  <c:v>2020-05-09</c:v>
                </c:pt>
                <c:pt idx="130">
                  <c:v>2020-05-10</c:v>
                </c:pt>
                <c:pt idx="131">
                  <c:v>2020-05-11</c:v>
                </c:pt>
                <c:pt idx="132">
                  <c:v>2020-05-12</c:v>
                </c:pt>
                <c:pt idx="133">
                  <c:v>2020-05-13</c:v>
                </c:pt>
                <c:pt idx="134">
                  <c:v>2020-05-14</c:v>
                </c:pt>
                <c:pt idx="135">
                  <c:v>2020-05-15</c:v>
                </c:pt>
                <c:pt idx="136">
                  <c:v>2020-05-16</c:v>
                </c:pt>
                <c:pt idx="137">
                  <c:v>2020-05-17</c:v>
                </c:pt>
                <c:pt idx="138">
                  <c:v>2020-05-18</c:v>
                </c:pt>
                <c:pt idx="139">
                  <c:v>2020-05-19</c:v>
                </c:pt>
                <c:pt idx="140">
                  <c:v>2020-05-20</c:v>
                </c:pt>
                <c:pt idx="141">
                  <c:v>2020-05-21</c:v>
                </c:pt>
                <c:pt idx="142">
                  <c:v>2020-05-22</c:v>
                </c:pt>
                <c:pt idx="143">
                  <c:v>2020-05-23</c:v>
                </c:pt>
                <c:pt idx="144">
                  <c:v>2020-05-24</c:v>
                </c:pt>
                <c:pt idx="145">
                  <c:v>2020-05-25</c:v>
                </c:pt>
                <c:pt idx="146">
                  <c:v>2020-05-26</c:v>
                </c:pt>
                <c:pt idx="147">
                  <c:v>2020-05-27</c:v>
                </c:pt>
                <c:pt idx="148">
                  <c:v>2020-05-28</c:v>
                </c:pt>
                <c:pt idx="149">
                  <c:v>2020-05-29</c:v>
                </c:pt>
                <c:pt idx="150">
                  <c:v>2020-05-30</c:v>
                </c:pt>
                <c:pt idx="151">
                  <c:v>2020-05-31</c:v>
                </c:pt>
                <c:pt idx="152">
                  <c:v>2020-06-01</c:v>
                </c:pt>
                <c:pt idx="153">
                  <c:v>2020-06-02</c:v>
                </c:pt>
                <c:pt idx="154">
                  <c:v>2020-06-03</c:v>
                </c:pt>
                <c:pt idx="155">
                  <c:v>2020-06-04</c:v>
                </c:pt>
                <c:pt idx="156">
                  <c:v>2020-06-05</c:v>
                </c:pt>
                <c:pt idx="157">
                  <c:v>2020-06-06</c:v>
                </c:pt>
                <c:pt idx="158">
                  <c:v>2020-06-07</c:v>
                </c:pt>
                <c:pt idx="159">
                  <c:v>2020-06-08</c:v>
                </c:pt>
                <c:pt idx="160">
                  <c:v>2020-06-09</c:v>
                </c:pt>
                <c:pt idx="161">
                  <c:v>2020-06-10</c:v>
                </c:pt>
                <c:pt idx="162">
                  <c:v>2020-06-11</c:v>
                </c:pt>
                <c:pt idx="163">
                  <c:v>2020-06-12</c:v>
                </c:pt>
                <c:pt idx="164">
                  <c:v>2020-06-13</c:v>
                </c:pt>
                <c:pt idx="165">
                  <c:v>2020-06-14</c:v>
                </c:pt>
                <c:pt idx="166">
                  <c:v>2020-06-15</c:v>
                </c:pt>
                <c:pt idx="167">
                  <c:v>2020-06-16</c:v>
                </c:pt>
                <c:pt idx="168">
                  <c:v>2020-06-17</c:v>
                </c:pt>
                <c:pt idx="169">
                  <c:v>2020-06-18</c:v>
                </c:pt>
                <c:pt idx="170">
                  <c:v>2020-06-19</c:v>
                </c:pt>
                <c:pt idx="171">
                  <c:v>2020-06-20</c:v>
                </c:pt>
                <c:pt idx="172">
                  <c:v>2020-06-21</c:v>
                </c:pt>
                <c:pt idx="173">
                  <c:v>2020-06-22</c:v>
                </c:pt>
                <c:pt idx="174">
                  <c:v>2020-06-23</c:v>
                </c:pt>
                <c:pt idx="175">
                  <c:v>2020-06-24</c:v>
                </c:pt>
                <c:pt idx="176">
                  <c:v>2020-06-25</c:v>
                </c:pt>
                <c:pt idx="177">
                  <c:v>2020-06-26</c:v>
                </c:pt>
                <c:pt idx="178">
                  <c:v>2020-06-27</c:v>
                </c:pt>
                <c:pt idx="179">
                  <c:v>2020-06-28</c:v>
                </c:pt>
                <c:pt idx="180">
                  <c:v>2020-06-29</c:v>
                </c:pt>
                <c:pt idx="181">
                  <c:v>2020-06-30</c:v>
                </c:pt>
                <c:pt idx="182">
                  <c:v>2020-07-01</c:v>
                </c:pt>
                <c:pt idx="183">
                  <c:v>2020-07-02</c:v>
                </c:pt>
                <c:pt idx="184">
                  <c:v>2020-07-03</c:v>
                </c:pt>
                <c:pt idx="185">
                  <c:v>2020-07-04</c:v>
                </c:pt>
                <c:pt idx="186">
                  <c:v>2020-07-05</c:v>
                </c:pt>
                <c:pt idx="187">
                  <c:v>2020-07-06</c:v>
                </c:pt>
                <c:pt idx="188">
                  <c:v>2020-07-07</c:v>
                </c:pt>
                <c:pt idx="189">
                  <c:v>2020-07-08</c:v>
                </c:pt>
                <c:pt idx="190">
                  <c:v>2020-07-09</c:v>
                </c:pt>
                <c:pt idx="191">
                  <c:v>2020-07-10</c:v>
                </c:pt>
                <c:pt idx="192">
                  <c:v>2020-07-11</c:v>
                </c:pt>
                <c:pt idx="193">
                  <c:v>2020-07-12</c:v>
                </c:pt>
                <c:pt idx="194">
                  <c:v>2020-07-13</c:v>
                </c:pt>
                <c:pt idx="195">
                  <c:v>2020-07-14</c:v>
                </c:pt>
                <c:pt idx="196">
                  <c:v>2020-07-15</c:v>
                </c:pt>
                <c:pt idx="197">
                  <c:v>2020-07-16</c:v>
                </c:pt>
                <c:pt idx="198">
                  <c:v>2020-07-17</c:v>
                </c:pt>
                <c:pt idx="199">
                  <c:v>2020-07-18</c:v>
                </c:pt>
                <c:pt idx="200">
                  <c:v>2020-07-19</c:v>
                </c:pt>
                <c:pt idx="201">
                  <c:v>2020-07-20</c:v>
                </c:pt>
                <c:pt idx="202">
                  <c:v>2020-07-21</c:v>
                </c:pt>
                <c:pt idx="203">
                  <c:v>2020-07-22</c:v>
                </c:pt>
                <c:pt idx="204">
                  <c:v>2020-07-23</c:v>
                </c:pt>
                <c:pt idx="205">
                  <c:v>2020-07-24</c:v>
                </c:pt>
                <c:pt idx="206">
                  <c:v>2020-07-25</c:v>
                </c:pt>
                <c:pt idx="207">
                  <c:v>2020-07-26</c:v>
                </c:pt>
                <c:pt idx="208">
                  <c:v>2020-07-27</c:v>
                </c:pt>
                <c:pt idx="209">
                  <c:v>2020-07-28</c:v>
                </c:pt>
                <c:pt idx="210">
                  <c:v>2020-07-29</c:v>
                </c:pt>
                <c:pt idx="211">
                  <c:v>2020-07-30</c:v>
                </c:pt>
                <c:pt idx="212">
                  <c:v>2020-07-31</c:v>
                </c:pt>
                <c:pt idx="213">
                  <c:v>2020-08-01</c:v>
                </c:pt>
                <c:pt idx="214">
                  <c:v>2020-08-02</c:v>
                </c:pt>
                <c:pt idx="215">
                  <c:v>2020-08-03</c:v>
                </c:pt>
                <c:pt idx="216">
                  <c:v>2020-08-04</c:v>
                </c:pt>
                <c:pt idx="217">
                  <c:v>2020-08-05</c:v>
                </c:pt>
                <c:pt idx="218">
                  <c:v>2020-08-06</c:v>
                </c:pt>
                <c:pt idx="219">
                  <c:v>2020-08-07</c:v>
                </c:pt>
                <c:pt idx="220">
                  <c:v>2020-08-08</c:v>
                </c:pt>
                <c:pt idx="221">
                  <c:v>2020-08-09</c:v>
                </c:pt>
                <c:pt idx="222">
                  <c:v>2020-08-10</c:v>
                </c:pt>
                <c:pt idx="223">
                  <c:v>2020-08-11</c:v>
                </c:pt>
                <c:pt idx="224">
                  <c:v>2020-08-12</c:v>
                </c:pt>
                <c:pt idx="225">
                  <c:v>2020-08-13</c:v>
                </c:pt>
                <c:pt idx="226">
                  <c:v>2020-08-14</c:v>
                </c:pt>
                <c:pt idx="227">
                  <c:v>2020-08-15</c:v>
                </c:pt>
                <c:pt idx="228">
                  <c:v>2020-08-16</c:v>
                </c:pt>
                <c:pt idx="229">
                  <c:v>2020-08-17</c:v>
                </c:pt>
                <c:pt idx="230">
                  <c:v>2020-08-18</c:v>
                </c:pt>
                <c:pt idx="231">
                  <c:v>2020-08-19</c:v>
                </c:pt>
                <c:pt idx="232">
                  <c:v>2020-08-20</c:v>
                </c:pt>
                <c:pt idx="233">
                  <c:v>2020-08-21</c:v>
                </c:pt>
                <c:pt idx="234">
                  <c:v>2020-08-22</c:v>
                </c:pt>
                <c:pt idx="235">
                  <c:v>2020-08-23</c:v>
                </c:pt>
                <c:pt idx="236">
                  <c:v>2020-08-24</c:v>
                </c:pt>
                <c:pt idx="237">
                  <c:v>2020-08-25</c:v>
                </c:pt>
                <c:pt idx="238">
                  <c:v>2020-08-26</c:v>
                </c:pt>
                <c:pt idx="239">
                  <c:v>2020-08-27</c:v>
                </c:pt>
                <c:pt idx="240">
                  <c:v>2020-08-28</c:v>
                </c:pt>
                <c:pt idx="241">
                  <c:v>2020-08-29</c:v>
                </c:pt>
                <c:pt idx="242">
                  <c:v>2020-08-30</c:v>
                </c:pt>
                <c:pt idx="243">
                  <c:v>2020-08-31</c:v>
                </c:pt>
                <c:pt idx="244">
                  <c:v>2020-09-01</c:v>
                </c:pt>
                <c:pt idx="245">
                  <c:v>2020-09-02</c:v>
                </c:pt>
                <c:pt idx="246">
                  <c:v>2020-09-03</c:v>
                </c:pt>
                <c:pt idx="247">
                  <c:v>2020-09-04</c:v>
                </c:pt>
                <c:pt idx="248">
                  <c:v>2020-09-05</c:v>
                </c:pt>
                <c:pt idx="249">
                  <c:v>2020-09-06</c:v>
                </c:pt>
                <c:pt idx="250">
                  <c:v>2020-09-07</c:v>
                </c:pt>
                <c:pt idx="251">
                  <c:v>2020-09-08</c:v>
                </c:pt>
                <c:pt idx="252">
                  <c:v>2020-09-09</c:v>
                </c:pt>
                <c:pt idx="253">
                  <c:v>2020-09-10</c:v>
                </c:pt>
                <c:pt idx="254">
                  <c:v>2020-09-11</c:v>
                </c:pt>
                <c:pt idx="255">
                  <c:v>2020-09-12</c:v>
                </c:pt>
                <c:pt idx="256">
                  <c:v>2020-09-13</c:v>
                </c:pt>
                <c:pt idx="257">
                  <c:v>2020-09-14</c:v>
                </c:pt>
                <c:pt idx="258">
                  <c:v>2020-09-15</c:v>
                </c:pt>
                <c:pt idx="259">
                  <c:v>2020-09-16</c:v>
                </c:pt>
                <c:pt idx="260">
                  <c:v>2020-09-17</c:v>
                </c:pt>
                <c:pt idx="261">
                  <c:v>2020-09-18</c:v>
                </c:pt>
                <c:pt idx="262">
                  <c:v>2020-09-19</c:v>
                </c:pt>
                <c:pt idx="263">
                  <c:v>2020-09-20</c:v>
                </c:pt>
                <c:pt idx="264">
                  <c:v>2020-09-21</c:v>
                </c:pt>
                <c:pt idx="265">
                  <c:v>2020-09-22</c:v>
                </c:pt>
                <c:pt idx="266">
                  <c:v>2020-09-23</c:v>
                </c:pt>
                <c:pt idx="267">
                  <c:v>2020-09-24</c:v>
                </c:pt>
                <c:pt idx="268">
                  <c:v>2020-09-25</c:v>
                </c:pt>
                <c:pt idx="269">
                  <c:v>2020-09-26</c:v>
                </c:pt>
                <c:pt idx="270">
                  <c:v>2020-09-27</c:v>
                </c:pt>
                <c:pt idx="271">
                  <c:v>2020-09-28</c:v>
                </c:pt>
                <c:pt idx="272">
                  <c:v>2020-09-29</c:v>
                </c:pt>
                <c:pt idx="273">
                  <c:v>2020-09-30</c:v>
                </c:pt>
                <c:pt idx="274">
                  <c:v>2020-10-01</c:v>
                </c:pt>
                <c:pt idx="275">
                  <c:v>2020-10-02</c:v>
                </c:pt>
                <c:pt idx="276">
                  <c:v>2020-10-03</c:v>
                </c:pt>
                <c:pt idx="277">
                  <c:v>2020-10-04</c:v>
                </c:pt>
                <c:pt idx="278">
                  <c:v>2020-10-05</c:v>
                </c:pt>
                <c:pt idx="279">
                  <c:v>2020-10-06</c:v>
                </c:pt>
                <c:pt idx="280">
                  <c:v>2020-10-07</c:v>
                </c:pt>
                <c:pt idx="281">
                  <c:v>2020-10-08</c:v>
                </c:pt>
                <c:pt idx="282">
                  <c:v>2020-10-09</c:v>
                </c:pt>
                <c:pt idx="283">
                  <c:v>2020-10-10</c:v>
                </c:pt>
                <c:pt idx="284">
                  <c:v>2020-10-11</c:v>
                </c:pt>
                <c:pt idx="285">
                  <c:v>2020-10-12</c:v>
                </c:pt>
                <c:pt idx="286">
                  <c:v>2020-10-13</c:v>
                </c:pt>
                <c:pt idx="287">
                  <c:v>2020-10-14</c:v>
                </c:pt>
                <c:pt idx="288">
                  <c:v>2020-10-15</c:v>
                </c:pt>
                <c:pt idx="289">
                  <c:v>2020-10-16</c:v>
                </c:pt>
                <c:pt idx="290">
                  <c:v>2020-10-17</c:v>
                </c:pt>
                <c:pt idx="291">
                  <c:v>2020-10-18</c:v>
                </c:pt>
                <c:pt idx="292">
                  <c:v>2020-10-19</c:v>
                </c:pt>
                <c:pt idx="293">
                  <c:v>2020-10-20</c:v>
                </c:pt>
                <c:pt idx="294">
                  <c:v>2020-10-21</c:v>
                </c:pt>
                <c:pt idx="295">
                  <c:v>2020-10-22</c:v>
                </c:pt>
                <c:pt idx="296">
                  <c:v>2020-10-23</c:v>
                </c:pt>
                <c:pt idx="297">
                  <c:v>2020-10-24</c:v>
                </c:pt>
                <c:pt idx="298">
                  <c:v>2020-10-25</c:v>
                </c:pt>
                <c:pt idx="299">
                  <c:v>2020-10-26</c:v>
                </c:pt>
                <c:pt idx="300">
                  <c:v>2020-10-27</c:v>
                </c:pt>
                <c:pt idx="301">
                  <c:v>2020-10-28</c:v>
                </c:pt>
                <c:pt idx="302">
                  <c:v>2020-10-29</c:v>
                </c:pt>
                <c:pt idx="303">
                  <c:v>2020-10-30</c:v>
                </c:pt>
                <c:pt idx="304">
                  <c:v>2020-10-31</c:v>
                </c:pt>
                <c:pt idx="305">
                  <c:v>2020-11-01</c:v>
                </c:pt>
                <c:pt idx="306">
                  <c:v>2020-11-02</c:v>
                </c:pt>
                <c:pt idx="307">
                  <c:v>2020-11-03</c:v>
                </c:pt>
                <c:pt idx="308">
                  <c:v>2020-11-04</c:v>
                </c:pt>
                <c:pt idx="309">
                  <c:v>2020-11-05</c:v>
                </c:pt>
                <c:pt idx="310">
                  <c:v>2020-11-06</c:v>
                </c:pt>
                <c:pt idx="311">
                  <c:v>2020-11-07</c:v>
                </c:pt>
                <c:pt idx="312">
                  <c:v>2020-11-08</c:v>
                </c:pt>
                <c:pt idx="313">
                  <c:v>2020-11-09</c:v>
                </c:pt>
                <c:pt idx="314">
                  <c:v>2020-11-10</c:v>
                </c:pt>
                <c:pt idx="315">
                  <c:v>2020-11-11</c:v>
                </c:pt>
                <c:pt idx="316">
                  <c:v>2020-11-12</c:v>
                </c:pt>
                <c:pt idx="317">
                  <c:v>2020-11-13</c:v>
                </c:pt>
                <c:pt idx="318">
                  <c:v>2020-11-14</c:v>
                </c:pt>
                <c:pt idx="319">
                  <c:v>2020-11-15</c:v>
                </c:pt>
                <c:pt idx="320">
                  <c:v>2020-11-16</c:v>
                </c:pt>
                <c:pt idx="321">
                  <c:v>2020-11-17</c:v>
                </c:pt>
                <c:pt idx="322">
                  <c:v>2020-11-18</c:v>
                </c:pt>
                <c:pt idx="323">
                  <c:v>2020-11-19</c:v>
                </c:pt>
                <c:pt idx="324">
                  <c:v>2020-11-20</c:v>
                </c:pt>
                <c:pt idx="325">
                  <c:v>2020-11-21</c:v>
                </c:pt>
                <c:pt idx="326">
                  <c:v>2020-11-22</c:v>
                </c:pt>
                <c:pt idx="327">
                  <c:v>2020-11-23</c:v>
                </c:pt>
                <c:pt idx="328">
                  <c:v>2020-11-24</c:v>
                </c:pt>
                <c:pt idx="329">
                  <c:v>2020-11-25</c:v>
                </c:pt>
                <c:pt idx="330">
                  <c:v>2020-11-26</c:v>
                </c:pt>
                <c:pt idx="331">
                  <c:v>2020-11-27</c:v>
                </c:pt>
                <c:pt idx="332">
                  <c:v>2020-11-28</c:v>
                </c:pt>
                <c:pt idx="333">
                  <c:v>2020-11-29</c:v>
                </c:pt>
                <c:pt idx="334">
                  <c:v>2020-11-30</c:v>
                </c:pt>
                <c:pt idx="335">
                  <c:v>2020-12-01</c:v>
                </c:pt>
                <c:pt idx="336">
                  <c:v>2020-12-02</c:v>
                </c:pt>
                <c:pt idx="337">
                  <c:v>2020-12-03</c:v>
                </c:pt>
                <c:pt idx="338">
                  <c:v>2020-12-04</c:v>
                </c:pt>
                <c:pt idx="339">
                  <c:v>2020-12-05</c:v>
                </c:pt>
                <c:pt idx="340">
                  <c:v>2020-12-06</c:v>
                </c:pt>
                <c:pt idx="341">
                  <c:v>2020-12-07</c:v>
                </c:pt>
                <c:pt idx="342">
                  <c:v>2020-12-08</c:v>
                </c:pt>
                <c:pt idx="343">
                  <c:v>2020-12-09</c:v>
                </c:pt>
                <c:pt idx="344">
                  <c:v>2020-12-10</c:v>
                </c:pt>
                <c:pt idx="345">
                  <c:v>2020-12-11</c:v>
                </c:pt>
                <c:pt idx="346">
                  <c:v>2020-12-12</c:v>
                </c:pt>
                <c:pt idx="347">
                  <c:v>2020-12-13</c:v>
                </c:pt>
                <c:pt idx="348">
                  <c:v>2020-12-14</c:v>
                </c:pt>
                <c:pt idx="349">
                  <c:v>2020-12-15</c:v>
                </c:pt>
                <c:pt idx="350">
                  <c:v>2020-12-16</c:v>
                </c:pt>
                <c:pt idx="351">
                  <c:v>2020-12-17</c:v>
                </c:pt>
                <c:pt idx="352">
                  <c:v>2020-12-18</c:v>
                </c:pt>
                <c:pt idx="353">
                  <c:v>2020-12-19</c:v>
                </c:pt>
                <c:pt idx="354">
                  <c:v>2020-12-20</c:v>
                </c:pt>
                <c:pt idx="355">
                  <c:v>2020-12-21</c:v>
                </c:pt>
                <c:pt idx="356">
                  <c:v>2020-12-22</c:v>
                </c:pt>
                <c:pt idx="357">
                  <c:v>2020-12-23</c:v>
                </c:pt>
                <c:pt idx="358">
                  <c:v>2020-12-24</c:v>
                </c:pt>
                <c:pt idx="359">
                  <c:v>2020-12-25</c:v>
                </c:pt>
                <c:pt idx="360">
                  <c:v>2020-12-26</c:v>
                </c:pt>
                <c:pt idx="361">
                  <c:v>2020-12-27</c:v>
                </c:pt>
                <c:pt idx="362">
                  <c:v>2020-12-28</c:v>
                </c:pt>
                <c:pt idx="363">
                  <c:v>2020-12-29</c:v>
                </c:pt>
                <c:pt idx="364">
                  <c:v>2020-12-30</c:v>
                </c:pt>
                <c:pt idx="365">
                  <c:v>2020-12-31</c:v>
                </c:pt>
                <c:pt idx="366">
                  <c:v>2021-01-01</c:v>
                </c:pt>
                <c:pt idx="367">
                  <c:v>2021-01-02</c:v>
                </c:pt>
                <c:pt idx="368">
                  <c:v>2021-01-03</c:v>
                </c:pt>
                <c:pt idx="369">
                  <c:v>2021-01-04</c:v>
                </c:pt>
                <c:pt idx="370">
                  <c:v>2021-01-05</c:v>
                </c:pt>
                <c:pt idx="371">
                  <c:v>2021-01-06</c:v>
                </c:pt>
                <c:pt idx="372">
                  <c:v>2021-01-07</c:v>
                </c:pt>
                <c:pt idx="373">
                  <c:v>2021-01-08</c:v>
                </c:pt>
                <c:pt idx="374">
                  <c:v>2021-01-09</c:v>
                </c:pt>
                <c:pt idx="375">
                  <c:v>2021-01-10</c:v>
                </c:pt>
                <c:pt idx="376">
                  <c:v>2021-01-11</c:v>
                </c:pt>
                <c:pt idx="377">
                  <c:v>2021-01-12</c:v>
                </c:pt>
                <c:pt idx="378">
                  <c:v>2021-01-13</c:v>
                </c:pt>
                <c:pt idx="379">
                  <c:v>2021-01-14</c:v>
                </c:pt>
                <c:pt idx="380">
                  <c:v>2021-01-15</c:v>
                </c:pt>
                <c:pt idx="381">
                  <c:v>2021-01-16</c:v>
                </c:pt>
                <c:pt idx="382">
                  <c:v>2021-01-17</c:v>
                </c:pt>
                <c:pt idx="383">
                  <c:v>2021-01-18</c:v>
                </c:pt>
                <c:pt idx="384">
                  <c:v>2021-01-19</c:v>
                </c:pt>
                <c:pt idx="385">
                  <c:v>2021-01-20</c:v>
                </c:pt>
                <c:pt idx="386">
                  <c:v>2021-01-21</c:v>
                </c:pt>
                <c:pt idx="387">
                  <c:v>2021-01-22</c:v>
                </c:pt>
                <c:pt idx="388">
                  <c:v>2021-01-23</c:v>
                </c:pt>
                <c:pt idx="389">
                  <c:v>2021-01-24</c:v>
                </c:pt>
                <c:pt idx="390">
                  <c:v>2021-01-25</c:v>
                </c:pt>
                <c:pt idx="391">
                  <c:v>2021-01-26</c:v>
                </c:pt>
                <c:pt idx="392">
                  <c:v>2021-01-27</c:v>
                </c:pt>
                <c:pt idx="393">
                  <c:v>2021-01-28</c:v>
                </c:pt>
                <c:pt idx="394">
                  <c:v>2021-01-29</c:v>
                </c:pt>
                <c:pt idx="395">
                  <c:v>2021-01-30</c:v>
                </c:pt>
                <c:pt idx="396">
                  <c:v>2021-01-31</c:v>
                </c:pt>
                <c:pt idx="397">
                  <c:v>2021-02-01</c:v>
                </c:pt>
                <c:pt idx="398">
                  <c:v>2021-02-02</c:v>
                </c:pt>
                <c:pt idx="399">
                  <c:v>2021-02-03</c:v>
                </c:pt>
                <c:pt idx="400">
                  <c:v>2021-02-04</c:v>
                </c:pt>
                <c:pt idx="401">
                  <c:v>2021-02-05</c:v>
                </c:pt>
                <c:pt idx="402">
                  <c:v>2021-02-06</c:v>
                </c:pt>
                <c:pt idx="403">
                  <c:v>2021-02-07</c:v>
                </c:pt>
                <c:pt idx="404">
                  <c:v>2021-02-08</c:v>
                </c:pt>
                <c:pt idx="405">
                  <c:v>2021-02-09</c:v>
                </c:pt>
                <c:pt idx="406">
                  <c:v>2021-02-10</c:v>
                </c:pt>
                <c:pt idx="407">
                  <c:v>2021-02-11</c:v>
                </c:pt>
                <c:pt idx="408">
                  <c:v>2021-02-12</c:v>
                </c:pt>
                <c:pt idx="409">
                  <c:v>2021-02-13</c:v>
                </c:pt>
                <c:pt idx="410">
                  <c:v>2021-02-14</c:v>
                </c:pt>
                <c:pt idx="411">
                  <c:v>2021-02-15</c:v>
                </c:pt>
                <c:pt idx="412">
                  <c:v>2021-02-16</c:v>
                </c:pt>
                <c:pt idx="413">
                  <c:v>2021-02-17</c:v>
                </c:pt>
                <c:pt idx="414">
                  <c:v>2021-02-18</c:v>
                </c:pt>
                <c:pt idx="415">
                  <c:v>2021-02-19</c:v>
                </c:pt>
                <c:pt idx="416">
                  <c:v>2021-02-20</c:v>
                </c:pt>
                <c:pt idx="417">
                  <c:v>2021-02-21</c:v>
                </c:pt>
                <c:pt idx="418">
                  <c:v>2021-02-22</c:v>
                </c:pt>
                <c:pt idx="419">
                  <c:v>2021-02-23</c:v>
                </c:pt>
                <c:pt idx="420">
                  <c:v>2021-02-24</c:v>
                </c:pt>
                <c:pt idx="421">
                  <c:v>2021-02-25</c:v>
                </c:pt>
                <c:pt idx="422">
                  <c:v>2021-02-26</c:v>
                </c:pt>
                <c:pt idx="423">
                  <c:v>2021-02-27</c:v>
                </c:pt>
              </c:strCache>
            </c:strRef>
          </c:cat>
          <c:val>
            <c:numRef>
              <c:f>Sheet1!$C$2:$C$425</c:f>
              <c:numCache>
                <c:formatCode>General</c:formatCode>
                <c:ptCount val="424"/>
                <c:pt idx="0">
                  <c:v>0.17673407565139</c:v>
                </c:pt>
                <c:pt idx="1">
                  <c:v>0.165189729277223</c:v>
                </c:pt>
                <c:pt idx="2">
                  <c:v>0.162452317629545</c:v>
                </c:pt>
                <c:pt idx="3">
                  <c:v>0.16906053885698</c:v>
                </c:pt>
                <c:pt idx="4">
                  <c:v>0.17897050596854</c:v>
                </c:pt>
                <c:pt idx="5">
                  <c:v>0.162071368484032</c:v>
                </c:pt>
                <c:pt idx="6">
                  <c:v>0.162502568209782</c:v>
                </c:pt>
                <c:pt idx="7">
                  <c:v>0.162953501947055</c:v>
                </c:pt>
                <c:pt idx="8">
                  <c:v>0.160754999203827</c:v>
                </c:pt>
                <c:pt idx="9">
                  <c:v>0.175021101820975</c:v>
                </c:pt>
                <c:pt idx="10">
                  <c:v>0.192746278349229</c:v>
                </c:pt>
                <c:pt idx="11">
                  <c:v>0.171047831176336</c:v>
                </c:pt>
                <c:pt idx="12">
                  <c:v>0.161255784748219</c:v>
                </c:pt>
                <c:pt idx="13">
                  <c:v>0.158119020268262</c:v>
                </c:pt>
                <c:pt idx="14">
                  <c:v>0.167898206725811</c:v>
                </c:pt>
                <c:pt idx="15">
                  <c:v>0.173055601377246</c:v>
                </c:pt>
                <c:pt idx="16">
                  <c:v>0.177037961800564</c:v>
                </c:pt>
                <c:pt idx="17">
                  <c:v>0.168262475169647</c:v>
                </c:pt>
                <c:pt idx="18">
                  <c:v>0.173804044462561</c:v>
                </c:pt>
                <c:pt idx="19">
                  <c:v>0.160806728940372</c:v>
                </c:pt>
                <c:pt idx="20">
                  <c:v>0.165796026025755</c:v>
                </c:pt>
                <c:pt idx="21">
                  <c:v>0.162940608015514</c:v>
                </c:pt>
                <c:pt idx="22">
                  <c:v>0.154015764092724</c:v>
                </c:pt>
                <c:pt idx="23">
                  <c:v>0.146061994498266</c:v>
                </c:pt>
                <c:pt idx="24">
                  <c:v>0.145379605498453</c:v>
                </c:pt>
                <c:pt idx="25">
                  <c:v>0.160312793209873</c:v>
                </c:pt>
                <c:pt idx="26">
                  <c:v>0.162027712841108</c:v>
                </c:pt>
                <c:pt idx="27">
                  <c:v>0.157910648689853</c:v>
                </c:pt>
                <c:pt idx="28">
                  <c:v>0.162760492086507</c:v>
                </c:pt>
                <c:pt idx="29">
                  <c:v>0.153029058380627</c:v>
                </c:pt>
                <c:pt idx="30">
                  <c:v>0.157057082885776</c:v>
                </c:pt>
                <c:pt idx="31">
                  <c:v>0.17114044940221</c:v>
                </c:pt>
                <c:pt idx="32">
                  <c:v>0.168479393432135</c:v>
                </c:pt>
                <c:pt idx="33">
                  <c:v>0.162059047257492</c:v>
                </c:pt>
                <c:pt idx="34">
                  <c:v>0.159066653933316</c:v>
                </c:pt>
                <c:pt idx="35">
                  <c:v>0.160928075956216</c:v>
                </c:pt>
                <c:pt idx="36">
                  <c:v>0.157556946943738</c:v>
                </c:pt>
                <c:pt idx="37">
                  <c:v>0.163197756007878</c:v>
                </c:pt>
                <c:pt idx="38">
                  <c:v>0.157933452764675</c:v>
                </c:pt>
                <c:pt idx="39">
                  <c:v>0.151602709691255</c:v>
                </c:pt>
                <c:pt idx="40">
                  <c:v>0.153868505353748</c:v>
                </c:pt>
                <c:pt idx="41">
                  <c:v>0.156480002742338</c:v>
                </c:pt>
                <c:pt idx="42">
                  <c:v>0.162682678013133</c:v>
                </c:pt>
                <c:pt idx="43">
                  <c:v>0.159750472365041</c:v>
                </c:pt>
                <c:pt idx="44">
                  <c:v>0.165511854032086</c:v>
                </c:pt>
                <c:pt idx="45">
                  <c:v>0.171873770475937</c:v>
                </c:pt>
                <c:pt idx="46">
                  <c:v>0.157949920311114</c:v>
                </c:pt>
                <c:pt idx="47">
                  <c:v>0.160325382387466</c:v>
                </c:pt>
                <c:pt idx="48">
                  <c:v>0.16060438129555</c:v>
                </c:pt>
                <c:pt idx="49">
                  <c:v>0.166349319562147</c:v>
                </c:pt>
                <c:pt idx="50">
                  <c:v>0.160789049986895</c:v>
                </c:pt>
                <c:pt idx="51">
                  <c:v>0.161920262072268</c:v>
                </c:pt>
                <c:pt idx="52">
                  <c:v>0.167492011012847</c:v>
                </c:pt>
                <c:pt idx="53">
                  <c:v>0.169211176282422</c:v>
                </c:pt>
                <c:pt idx="54">
                  <c:v>0.162212320775951</c:v>
                </c:pt>
                <c:pt idx="55">
                  <c:v>0.151229793179778</c:v>
                </c:pt>
                <c:pt idx="56">
                  <c:v>0.155428622899548</c:v>
                </c:pt>
                <c:pt idx="57">
                  <c:v>0.156598068265136</c:v>
                </c:pt>
                <c:pt idx="58">
                  <c:v>0.157339178705887</c:v>
                </c:pt>
                <c:pt idx="59">
                  <c:v>0.162185639414414</c:v>
                </c:pt>
                <c:pt idx="60">
                  <c:v>0.15730056822224</c:v>
                </c:pt>
                <c:pt idx="61">
                  <c:v>0.160279855201624</c:v>
                </c:pt>
                <c:pt idx="62">
                  <c:v>0.161374381501883</c:v>
                </c:pt>
                <c:pt idx="63">
                  <c:v>0.158883884069571</c:v>
                </c:pt>
                <c:pt idx="64">
                  <c:v>0.159414108273325</c:v>
                </c:pt>
                <c:pt idx="65">
                  <c:v>0.169009539058898</c:v>
                </c:pt>
                <c:pt idx="66">
                  <c:v>0.158277790933631</c:v>
                </c:pt>
                <c:pt idx="67">
                  <c:v>0.153341036500761</c:v>
                </c:pt>
                <c:pt idx="68">
                  <c:v>0.160959977784812</c:v>
                </c:pt>
                <c:pt idx="69">
                  <c:v>0.156097961322323</c:v>
                </c:pt>
                <c:pt idx="70">
                  <c:v>0.160218216883571</c:v>
                </c:pt>
                <c:pt idx="71">
                  <c:v>0.159930894399903</c:v>
                </c:pt>
                <c:pt idx="72">
                  <c:v>0.159143862039856</c:v>
                </c:pt>
                <c:pt idx="73">
                  <c:v>0.16181436595811</c:v>
                </c:pt>
                <c:pt idx="74">
                  <c:v>0.158836139650491</c:v>
                </c:pt>
                <c:pt idx="75">
                  <c:v>0.160062159529416</c:v>
                </c:pt>
                <c:pt idx="76">
                  <c:v>0.161547981584788</c:v>
                </c:pt>
                <c:pt idx="77">
                  <c:v>0.15451734028285</c:v>
                </c:pt>
                <c:pt idx="78">
                  <c:v>0.157695828195262</c:v>
                </c:pt>
                <c:pt idx="79">
                  <c:v>0.154293028675787</c:v>
                </c:pt>
                <c:pt idx="80">
                  <c:v>0.16775897934482</c:v>
                </c:pt>
                <c:pt idx="81">
                  <c:v>0.158991313849678</c:v>
                </c:pt>
                <c:pt idx="82">
                  <c:v>0.159622950566414</c:v>
                </c:pt>
                <c:pt idx="83">
                  <c:v>0.162109771941685</c:v>
                </c:pt>
                <c:pt idx="84">
                  <c:v>0.157246579796576</c:v>
                </c:pt>
                <c:pt idx="85">
                  <c:v>0.155360189597817</c:v>
                </c:pt>
                <c:pt idx="86">
                  <c:v>0.163644393419564</c:v>
                </c:pt>
                <c:pt idx="87">
                  <c:v>0.155109152662253</c:v>
                </c:pt>
                <c:pt idx="88">
                  <c:v>0.151253615915489</c:v>
                </c:pt>
                <c:pt idx="89">
                  <c:v>0.149514305823912</c:v>
                </c:pt>
                <c:pt idx="90">
                  <c:v>0.161169689410734</c:v>
                </c:pt>
                <c:pt idx="91">
                  <c:v>0.157874555726946</c:v>
                </c:pt>
                <c:pt idx="92">
                  <c:v>0.162443491657315</c:v>
                </c:pt>
                <c:pt idx="93">
                  <c:v>0.157048150202099</c:v>
                </c:pt>
                <c:pt idx="94">
                  <c:v>0.150554025844155</c:v>
                </c:pt>
                <c:pt idx="95">
                  <c:v>0.147948270496142</c:v>
                </c:pt>
                <c:pt idx="96">
                  <c:v>0.162717932051387</c:v>
                </c:pt>
                <c:pt idx="97">
                  <c:v>0.154497528332967</c:v>
                </c:pt>
                <c:pt idx="98">
                  <c:v>0.15961957711871</c:v>
                </c:pt>
                <c:pt idx="99">
                  <c:v>0.156015077580959</c:v>
                </c:pt>
                <c:pt idx="100">
                  <c:v>0.168441897179153</c:v>
                </c:pt>
                <c:pt idx="101">
                  <c:v>0.160456625200282</c:v>
                </c:pt>
                <c:pt idx="102">
                  <c:v>0.151265409183672</c:v>
                </c:pt>
                <c:pt idx="103">
                  <c:v>0.156743856885539</c:v>
                </c:pt>
                <c:pt idx="104">
                  <c:v>0.161739602245774</c:v>
                </c:pt>
                <c:pt idx="105">
                  <c:v>0.164436330914461</c:v>
                </c:pt>
                <c:pt idx="106">
                  <c:v>0.162800181505342</c:v>
                </c:pt>
                <c:pt idx="107">
                  <c:v>0.164087547110712</c:v>
                </c:pt>
                <c:pt idx="108">
                  <c:v>0.160654979318152</c:v>
                </c:pt>
                <c:pt idx="109">
                  <c:v>0.153876480882652</c:v>
                </c:pt>
                <c:pt idx="110">
                  <c:v>0.161479010362185</c:v>
                </c:pt>
                <c:pt idx="111">
                  <c:v>0.162744204217307</c:v>
                </c:pt>
                <c:pt idx="112">
                  <c:v>0.164600181882494</c:v>
                </c:pt>
                <c:pt idx="113">
                  <c:v>0.159078574346745</c:v>
                </c:pt>
                <c:pt idx="114">
                  <c:v>0.16060336649724</c:v>
                </c:pt>
                <c:pt idx="115">
                  <c:v>0.148770904995327</c:v>
                </c:pt>
                <c:pt idx="116">
                  <c:v>0.170045223442249</c:v>
                </c:pt>
                <c:pt idx="117">
                  <c:v>0.166175278273478</c:v>
                </c:pt>
                <c:pt idx="118">
                  <c:v>0.161767260582565</c:v>
                </c:pt>
                <c:pt idx="119">
                  <c:v>0.156742938965202</c:v>
                </c:pt>
                <c:pt idx="120">
                  <c:v>0.160832892066685</c:v>
                </c:pt>
                <c:pt idx="121">
                  <c:v>0.157480892667295</c:v>
                </c:pt>
                <c:pt idx="122">
                  <c:v>0.155716807351711</c:v>
                </c:pt>
                <c:pt idx="123">
                  <c:v>0.163272014957293</c:v>
                </c:pt>
                <c:pt idx="124">
                  <c:v>0.162541310178004</c:v>
                </c:pt>
                <c:pt idx="125">
                  <c:v>0.158370491528545</c:v>
                </c:pt>
                <c:pt idx="126">
                  <c:v>0.162910509559686</c:v>
                </c:pt>
                <c:pt idx="127">
                  <c:v>0.165414616689324</c:v>
                </c:pt>
                <c:pt idx="128">
                  <c:v>0.15993146137817</c:v>
                </c:pt>
                <c:pt idx="129">
                  <c:v>0.164716686174496</c:v>
                </c:pt>
                <c:pt idx="130">
                  <c:v>0.16355982451885</c:v>
                </c:pt>
                <c:pt idx="131">
                  <c:v>0.160112942485265</c:v>
                </c:pt>
                <c:pt idx="132">
                  <c:v>0.166977246781977</c:v>
                </c:pt>
                <c:pt idx="133">
                  <c:v>0.162305480611508</c:v>
                </c:pt>
                <c:pt idx="134">
                  <c:v>0.160766240863295</c:v>
                </c:pt>
                <c:pt idx="135">
                  <c:v>0.168049096608655</c:v>
                </c:pt>
                <c:pt idx="136">
                  <c:v>0.169943488641261</c:v>
                </c:pt>
                <c:pt idx="137">
                  <c:v>0.165006789221152</c:v>
                </c:pt>
                <c:pt idx="138">
                  <c:v>0.164441918900766</c:v>
                </c:pt>
                <c:pt idx="139">
                  <c:v>0.161303843880739</c:v>
                </c:pt>
                <c:pt idx="140">
                  <c:v>0.159130402999131</c:v>
                </c:pt>
                <c:pt idx="141">
                  <c:v>0.159372179240803</c:v>
                </c:pt>
                <c:pt idx="142">
                  <c:v>0.163390860291786</c:v>
                </c:pt>
                <c:pt idx="143">
                  <c:v>0.162864030113253</c:v>
                </c:pt>
                <c:pt idx="144">
                  <c:v>0.156224686491909</c:v>
                </c:pt>
                <c:pt idx="145">
                  <c:v>0.161020539437374</c:v>
                </c:pt>
                <c:pt idx="146">
                  <c:v>0.16551871745799</c:v>
                </c:pt>
                <c:pt idx="147">
                  <c:v>0.163707443291131</c:v>
                </c:pt>
                <c:pt idx="148">
                  <c:v>0.159863479408745</c:v>
                </c:pt>
                <c:pt idx="149">
                  <c:v>0.163348828054065</c:v>
                </c:pt>
                <c:pt idx="150">
                  <c:v>0.167983260181073</c:v>
                </c:pt>
                <c:pt idx="151">
                  <c:v>0.154350798211678</c:v>
                </c:pt>
                <c:pt idx="152">
                  <c:v>0.160258485030537</c:v>
                </c:pt>
                <c:pt idx="153">
                  <c:v>0.16397469589013</c:v>
                </c:pt>
                <c:pt idx="154">
                  <c:v>0.16179358593675</c:v>
                </c:pt>
                <c:pt idx="155">
                  <c:v>0.1624499069044</c:v>
                </c:pt>
                <c:pt idx="156">
                  <c:v>0.167818589140118</c:v>
                </c:pt>
                <c:pt idx="157">
                  <c:v>0.172304524810878</c:v>
                </c:pt>
                <c:pt idx="158">
                  <c:v>0.162658477682699</c:v>
                </c:pt>
                <c:pt idx="159">
                  <c:v>0.166503188989045</c:v>
                </c:pt>
                <c:pt idx="160">
                  <c:v>0.167847930027679</c:v>
                </c:pt>
                <c:pt idx="161">
                  <c:v>0.164071625570853</c:v>
                </c:pt>
                <c:pt idx="162">
                  <c:v>0.161325784665851</c:v>
                </c:pt>
                <c:pt idx="163">
                  <c:v>0.163301158732067</c:v>
                </c:pt>
                <c:pt idx="164">
                  <c:v>0.158061450615135</c:v>
                </c:pt>
                <c:pt idx="165">
                  <c:v>0.157151751228049</c:v>
                </c:pt>
                <c:pt idx="166">
                  <c:v>0.163636594439152</c:v>
                </c:pt>
                <c:pt idx="167">
                  <c:v>0.161049954805</c:v>
                </c:pt>
                <c:pt idx="168">
                  <c:v>0.160500453558131</c:v>
                </c:pt>
                <c:pt idx="169">
                  <c:v>0.166678718799008</c:v>
                </c:pt>
                <c:pt idx="170">
                  <c:v>0.16589758766758</c:v>
                </c:pt>
                <c:pt idx="171">
                  <c:v>0.161855247934227</c:v>
                </c:pt>
                <c:pt idx="172">
                  <c:v>0.162539631391274</c:v>
                </c:pt>
                <c:pt idx="173">
                  <c:v>0.16965227289245</c:v>
                </c:pt>
                <c:pt idx="174">
                  <c:v>0.16478037824374</c:v>
                </c:pt>
                <c:pt idx="175">
                  <c:v>0.163037130091786</c:v>
                </c:pt>
                <c:pt idx="176">
                  <c:v>0.15436414600739</c:v>
                </c:pt>
                <c:pt idx="177">
                  <c:v>0.161299125219128</c:v>
                </c:pt>
                <c:pt idx="178">
                  <c:v>0.155868957057241</c:v>
                </c:pt>
                <c:pt idx="179">
                  <c:v>0.153612806170104</c:v>
                </c:pt>
                <c:pt idx="180">
                  <c:v>0.157181595842294</c:v>
                </c:pt>
                <c:pt idx="181">
                  <c:v>0.169565942397227</c:v>
                </c:pt>
                <c:pt idx="182">
                  <c:v>0.163114093169281</c:v>
                </c:pt>
                <c:pt idx="183">
                  <c:v>0.162767805106834</c:v>
                </c:pt>
                <c:pt idx="184">
                  <c:v>0.165248779666184</c:v>
                </c:pt>
                <c:pt idx="185">
                  <c:v>0.149731484329064</c:v>
                </c:pt>
                <c:pt idx="186">
                  <c:v>0.154489519668719</c:v>
                </c:pt>
                <c:pt idx="187">
                  <c:v>0.158639436558609</c:v>
                </c:pt>
                <c:pt idx="188">
                  <c:v>0.166256599729382</c:v>
                </c:pt>
                <c:pt idx="189">
                  <c:v>0.161708493519381</c:v>
                </c:pt>
                <c:pt idx="190">
                  <c:v>0.165056797667502</c:v>
                </c:pt>
                <c:pt idx="191">
                  <c:v>0.160272877891301</c:v>
                </c:pt>
                <c:pt idx="192">
                  <c:v>0.163762397539834</c:v>
                </c:pt>
                <c:pt idx="193">
                  <c:v>0.152114380311719</c:v>
                </c:pt>
                <c:pt idx="194">
                  <c:v>0.163199245556397</c:v>
                </c:pt>
                <c:pt idx="195">
                  <c:v>0.158386058645236</c:v>
                </c:pt>
                <c:pt idx="196">
                  <c:v>0.16536469401917</c:v>
                </c:pt>
                <c:pt idx="197">
                  <c:v>0.164091900942343</c:v>
                </c:pt>
                <c:pt idx="198">
                  <c:v>0.15959968820993</c:v>
                </c:pt>
                <c:pt idx="199">
                  <c:v>0.161046453600376</c:v>
                </c:pt>
                <c:pt idx="200">
                  <c:v>0.173560926399966</c:v>
                </c:pt>
                <c:pt idx="201">
                  <c:v>0.166871009429155</c:v>
                </c:pt>
                <c:pt idx="202">
                  <c:v>0.164161830119968</c:v>
                </c:pt>
                <c:pt idx="203">
                  <c:v>0.163566286725213</c:v>
                </c:pt>
                <c:pt idx="204">
                  <c:v>0.165846023694795</c:v>
                </c:pt>
                <c:pt idx="205">
                  <c:v>0.161697321198843</c:v>
                </c:pt>
                <c:pt idx="206">
                  <c:v>0.172733027848679</c:v>
                </c:pt>
                <c:pt idx="207">
                  <c:v>0.164559324377088</c:v>
                </c:pt>
                <c:pt idx="208">
                  <c:v>0.165275654282952</c:v>
                </c:pt>
                <c:pt idx="209">
                  <c:v>0.159580895651357</c:v>
                </c:pt>
                <c:pt idx="210">
                  <c:v>0.161426209462934</c:v>
                </c:pt>
                <c:pt idx="211">
                  <c:v>0.160582551602308</c:v>
                </c:pt>
                <c:pt idx="212">
                  <c:v>0.159258312553335</c:v>
                </c:pt>
                <c:pt idx="213">
                  <c:v>0.163217261552566</c:v>
                </c:pt>
                <c:pt idx="214">
                  <c:v>0.154646514607584</c:v>
                </c:pt>
                <c:pt idx="215">
                  <c:v>0.157307246715467</c:v>
                </c:pt>
                <c:pt idx="216">
                  <c:v>0.154844351849644</c:v>
                </c:pt>
                <c:pt idx="217">
                  <c:v>0.159822638115635</c:v>
                </c:pt>
                <c:pt idx="218">
                  <c:v>0.160981829818183</c:v>
                </c:pt>
                <c:pt idx="219">
                  <c:v>0.162477355906394</c:v>
                </c:pt>
                <c:pt idx="220">
                  <c:v>0.160870179450088</c:v>
                </c:pt>
                <c:pt idx="221">
                  <c:v>0.159315501200194</c:v>
                </c:pt>
                <c:pt idx="222">
                  <c:v>0.155123870853625</c:v>
                </c:pt>
                <c:pt idx="223">
                  <c:v>0.163216484204155</c:v>
                </c:pt>
                <c:pt idx="224">
                  <c:v>0.161139333852923</c:v>
                </c:pt>
                <c:pt idx="225">
                  <c:v>0.163326150561625</c:v>
                </c:pt>
                <c:pt idx="226">
                  <c:v>0.162072070350346</c:v>
                </c:pt>
                <c:pt idx="227">
                  <c:v>0.149580952241492</c:v>
                </c:pt>
                <c:pt idx="228">
                  <c:v>0.160399636119486</c:v>
                </c:pt>
                <c:pt idx="229">
                  <c:v>0.158803014489736</c:v>
                </c:pt>
                <c:pt idx="230">
                  <c:v>0.167413572055725</c:v>
                </c:pt>
                <c:pt idx="231">
                  <c:v>0.162381831675034</c:v>
                </c:pt>
                <c:pt idx="232">
                  <c:v>0.160801886108938</c:v>
                </c:pt>
                <c:pt idx="233">
                  <c:v>0.163139902087606</c:v>
                </c:pt>
                <c:pt idx="234">
                  <c:v>0.163547634747052</c:v>
                </c:pt>
                <c:pt idx="235">
                  <c:v>0.148634306713062</c:v>
                </c:pt>
                <c:pt idx="236">
                  <c:v>0.162715993630644</c:v>
                </c:pt>
                <c:pt idx="237">
                  <c:v>0.1577309747074</c:v>
                </c:pt>
                <c:pt idx="238">
                  <c:v>0.158234659300943</c:v>
                </c:pt>
                <c:pt idx="239">
                  <c:v>0.154309378733513</c:v>
                </c:pt>
                <c:pt idx="240">
                  <c:v>0.160859299019803</c:v>
                </c:pt>
                <c:pt idx="241">
                  <c:v>0.153700755190215</c:v>
                </c:pt>
                <c:pt idx="242">
                  <c:v>0.16213125572656</c:v>
                </c:pt>
                <c:pt idx="243">
                  <c:v>0.162808569261689</c:v>
                </c:pt>
                <c:pt idx="244">
                  <c:v>0.171093050163404</c:v>
                </c:pt>
                <c:pt idx="245">
                  <c:v>0.163692924382399</c:v>
                </c:pt>
                <c:pt idx="246">
                  <c:v>0.165137694384091</c:v>
                </c:pt>
                <c:pt idx="247">
                  <c:v>0.167469716560805</c:v>
                </c:pt>
                <c:pt idx="248">
                  <c:v>0.155586728242484</c:v>
                </c:pt>
                <c:pt idx="249">
                  <c:v>0.1760313094868</c:v>
                </c:pt>
                <c:pt idx="250">
                  <c:v>0.165877649680522</c:v>
                </c:pt>
                <c:pt idx="251">
                  <c:v>0.162586199661149</c:v>
                </c:pt>
                <c:pt idx="252">
                  <c:v>0.16075347232848</c:v>
                </c:pt>
                <c:pt idx="253">
                  <c:v>0.163485279321732</c:v>
                </c:pt>
                <c:pt idx="254">
                  <c:v>0.161028406694872</c:v>
                </c:pt>
                <c:pt idx="255">
                  <c:v>0.159361928477085</c:v>
                </c:pt>
                <c:pt idx="256">
                  <c:v>0.165356973394711</c:v>
                </c:pt>
                <c:pt idx="257">
                  <c:v>0.15784386321262</c:v>
                </c:pt>
                <c:pt idx="258">
                  <c:v>0.160765608250963</c:v>
                </c:pt>
                <c:pt idx="259">
                  <c:v>0.160739891658531</c:v>
                </c:pt>
                <c:pt idx="260">
                  <c:v>0.167824365060162</c:v>
                </c:pt>
                <c:pt idx="261">
                  <c:v>0.165155290995908</c:v>
                </c:pt>
                <c:pt idx="262">
                  <c:v>0.167637478776991</c:v>
                </c:pt>
                <c:pt idx="263">
                  <c:v>0.17325969749329</c:v>
                </c:pt>
                <c:pt idx="264">
                  <c:v>0.164785666981824</c:v>
                </c:pt>
                <c:pt idx="265">
                  <c:v>0.166053644354653</c:v>
                </c:pt>
                <c:pt idx="266">
                  <c:v>0.160182759209444</c:v>
                </c:pt>
                <c:pt idx="267">
                  <c:v>0.16751879937629</c:v>
                </c:pt>
                <c:pt idx="268">
                  <c:v>0.161704261271918</c:v>
                </c:pt>
                <c:pt idx="269">
                  <c:v>0.165530954620321</c:v>
                </c:pt>
                <c:pt idx="270">
                  <c:v>0.169570273980302</c:v>
                </c:pt>
                <c:pt idx="271">
                  <c:v>0.169625958005871</c:v>
                </c:pt>
                <c:pt idx="272">
                  <c:v>0.16245340355715</c:v>
                </c:pt>
                <c:pt idx="273">
                  <c:v>0.161728850327346</c:v>
                </c:pt>
                <c:pt idx="274">
                  <c:v>0.16831911788378</c:v>
                </c:pt>
                <c:pt idx="275">
                  <c:v>0.164312464025194</c:v>
                </c:pt>
                <c:pt idx="276">
                  <c:v>0.159165629862463</c:v>
                </c:pt>
                <c:pt idx="277">
                  <c:v>0.151764415266842</c:v>
                </c:pt>
                <c:pt idx="278">
                  <c:v>0.157284140751465</c:v>
                </c:pt>
                <c:pt idx="279">
                  <c:v>0.163177265593604</c:v>
                </c:pt>
                <c:pt idx="280">
                  <c:v>0.159466554491131</c:v>
                </c:pt>
                <c:pt idx="281">
                  <c:v>0.154032510928796</c:v>
                </c:pt>
                <c:pt idx="282">
                  <c:v>0.158406435329055</c:v>
                </c:pt>
                <c:pt idx="283">
                  <c:v>0.173643908277816</c:v>
                </c:pt>
                <c:pt idx="284">
                  <c:v>0.17190647350177</c:v>
                </c:pt>
                <c:pt idx="285">
                  <c:v>0.163220022507019</c:v>
                </c:pt>
                <c:pt idx="286">
                  <c:v>0.162378705151005</c:v>
                </c:pt>
                <c:pt idx="287">
                  <c:v>0.161695178144308</c:v>
                </c:pt>
                <c:pt idx="288">
                  <c:v>0.163618173067515</c:v>
                </c:pt>
                <c:pt idx="289">
                  <c:v>0.165749933497173</c:v>
                </c:pt>
                <c:pt idx="290">
                  <c:v>0.163237664854277</c:v>
                </c:pt>
                <c:pt idx="291">
                  <c:v>0.162770268359291</c:v>
                </c:pt>
                <c:pt idx="292">
                  <c:v>0.163500867235956</c:v>
                </c:pt>
                <c:pt idx="293">
                  <c:v>0.165365836914313</c:v>
                </c:pt>
                <c:pt idx="294">
                  <c:v>0.17037900795081</c:v>
                </c:pt>
                <c:pt idx="295">
                  <c:v>0.163844352177728</c:v>
                </c:pt>
                <c:pt idx="296">
                  <c:v>0.168949337292646</c:v>
                </c:pt>
                <c:pt idx="297">
                  <c:v>0.175920004122828</c:v>
                </c:pt>
                <c:pt idx="298">
                  <c:v>0.166606876319465</c:v>
                </c:pt>
                <c:pt idx="299">
                  <c:v>0.160384454767031</c:v>
                </c:pt>
                <c:pt idx="300">
                  <c:v>0.156993997744613</c:v>
                </c:pt>
                <c:pt idx="301">
                  <c:v>0.153889718072063</c:v>
                </c:pt>
                <c:pt idx="302">
                  <c:v>0.16018098185722</c:v>
                </c:pt>
                <c:pt idx="303">
                  <c:v>0.166241798549119</c:v>
                </c:pt>
                <c:pt idx="304">
                  <c:v>0.153772088319411</c:v>
                </c:pt>
                <c:pt idx="305">
                  <c:v>0.16925159044883</c:v>
                </c:pt>
                <c:pt idx="306">
                  <c:v>0.17180491771898</c:v>
                </c:pt>
                <c:pt idx="307">
                  <c:v>0.166968588394341</c:v>
                </c:pt>
                <c:pt idx="308">
                  <c:v>0.168006526663983</c:v>
                </c:pt>
                <c:pt idx="309">
                  <c:v>0.15877671257559</c:v>
                </c:pt>
                <c:pt idx="310">
                  <c:v>0.159208999930349</c:v>
                </c:pt>
                <c:pt idx="311">
                  <c:v>0.160505481305534</c:v>
                </c:pt>
                <c:pt idx="312">
                  <c:v>0.162097720385658</c:v>
                </c:pt>
                <c:pt idx="313">
                  <c:v>0.163360452547189</c:v>
                </c:pt>
                <c:pt idx="314">
                  <c:v>0.164501546189695</c:v>
                </c:pt>
                <c:pt idx="315">
                  <c:v>0.163846263053079</c:v>
                </c:pt>
                <c:pt idx="316">
                  <c:v>0.160854236572717</c:v>
                </c:pt>
                <c:pt idx="317">
                  <c:v>0.159994764598516</c:v>
                </c:pt>
                <c:pt idx="318">
                  <c:v>0.168139545637256</c:v>
                </c:pt>
                <c:pt idx="319">
                  <c:v>0.171127904386342</c:v>
                </c:pt>
                <c:pt idx="320">
                  <c:v>0.163116557930375</c:v>
                </c:pt>
                <c:pt idx="321">
                  <c:v>0.160602830476945</c:v>
                </c:pt>
                <c:pt idx="322">
                  <c:v>0.164023535625016</c:v>
                </c:pt>
                <c:pt idx="323">
                  <c:v>0.167466719437951</c:v>
                </c:pt>
                <c:pt idx="324">
                  <c:v>0.161520701888836</c:v>
                </c:pt>
                <c:pt idx="325">
                  <c:v>0.16749228192159</c:v>
                </c:pt>
                <c:pt idx="326">
                  <c:v>0.167759700259377</c:v>
                </c:pt>
                <c:pt idx="327">
                  <c:v>0.166887881993794</c:v>
                </c:pt>
                <c:pt idx="328">
                  <c:v>0.170729852660877</c:v>
                </c:pt>
                <c:pt idx="329">
                  <c:v>0.164813961791318</c:v>
                </c:pt>
                <c:pt idx="330">
                  <c:v>0.161027649359298</c:v>
                </c:pt>
                <c:pt idx="331">
                  <c:v>0.168720051890962</c:v>
                </c:pt>
                <c:pt idx="332">
                  <c:v>0.17373354569944</c:v>
                </c:pt>
                <c:pt idx="333">
                  <c:v>0.169684885323049</c:v>
                </c:pt>
                <c:pt idx="334">
                  <c:v>0.16700087692437</c:v>
                </c:pt>
                <c:pt idx="335">
                  <c:v>0.169906692763537</c:v>
                </c:pt>
                <c:pt idx="336">
                  <c:v>0.163276325232427</c:v>
                </c:pt>
                <c:pt idx="337">
                  <c:v>0.164941888345381</c:v>
                </c:pt>
                <c:pt idx="338">
                  <c:v>0.164463130188268</c:v>
                </c:pt>
                <c:pt idx="339">
                  <c:v>0.163360733350493</c:v>
                </c:pt>
                <c:pt idx="340">
                  <c:v>0.173183159434134</c:v>
                </c:pt>
                <c:pt idx="341">
                  <c:v>0.159939683508196</c:v>
                </c:pt>
                <c:pt idx="342">
                  <c:v>0.16227312538933</c:v>
                </c:pt>
                <c:pt idx="343">
                  <c:v>0.164244387963126</c:v>
                </c:pt>
                <c:pt idx="344">
                  <c:v>0.162284756584168</c:v>
                </c:pt>
                <c:pt idx="345">
                  <c:v>0.165617279956999</c:v>
                </c:pt>
                <c:pt idx="346">
                  <c:v>0.162212969425425</c:v>
                </c:pt>
                <c:pt idx="347">
                  <c:v>0.156865530541322</c:v>
                </c:pt>
                <c:pt idx="348">
                  <c:v>0.163986464371635</c:v>
                </c:pt>
                <c:pt idx="349">
                  <c:v>0.170348345659543</c:v>
                </c:pt>
                <c:pt idx="350">
                  <c:v>0.161594131911114</c:v>
                </c:pt>
                <c:pt idx="351">
                  <c:v>0.164277425600905</c:v>
                </c:pt>
                <c:pt idx="352">
                  <c:v>0.161706287635006</c:v>
                </c:pt>
                <c:pt idx="353">
                  <c:v>0.162982915187484</c:v>
                </c:pt>
                <c:pt idx="354">
                  <c:v>0.164319747113014</c:v>
                </c:pt>
                <c:pt idx="355">
                  <c:v>0.161025889864859</c:v>
                </c:pt>
                <c:pt idx="356">
                  <c:v>0.162739940007856</c:v>
                </c:pt>
                <c:pt idx="357">
                  <c:v>0.162953331985941</c:v>
                </c:pt>
                <c:pt idx="358">
                  <c:v>0.161169737913963</c:v>
                </c:pt>
                <c:pt idx="359">
                  <c:v>0.165292176198734</c:v>
                </c:pt>
                <c:pt idx="360">
                  <c:v>0.156166066060523</c:v>
                </c:pt>
                <c:pt idx="361">
                  <c:v>0.154351374382505</c:v>
                </c:pt>
                <c:pt idx="362">
                  <c:v>0.161989279032754</c:v>
                </c:pt>
                <c:pt idx="363">
                  <c:v>0.166150586400192</c:v>
                </c:pt>
                <c:pt idx="364">
                  <c:v>0.163635319787422</c:v>
                </c:pt>
                <c:pt idx="365">
                  <c:v>0.164079782116989</c:v>
                </c:pt>
                <c:pt idx="366">
                  <c:v>0.15279618278669</c:v>
                </c:pt>
                <c:pt idx="367">
                  <c:v>0.162716126068168</c:v>
                </c:pt>
                <c:pt idx="368">
                  <c:v>0.155741739307774</c:v>
                </c:pt>
                <c:pt idx="369">
                  <c:v>0.162856237769174</c:v>
                </c:pt>
                <c:pt idx="370">
                  <c:v>0.160115279248192</c:v>
                </c:pt>
                <c:pt idx="371">
                  <c:v>0.154422584835313</c:v>
                </c:pt>
                <c:pt idx="372">
                  <c:v>0.15543578624133</c:v>
                </c:pt>
                <c:pt idx="373">
                  <c:v>0.1596845763852</c:v>
                </c:pt>
                <c:pt idx="374">
                  <c:v>0.162355253802987</c:v>
                </c:pt>
                <c:pt idx="375">
                  <c:v>0.16311059349743</c:v>
                </c:pt>
                <c:pt idx="376">
                  <c:v>0.163598431684381</c:v>
                </c:pt>
                <c:pt idx="377">
                  <c:v>0.159138986430857</c:v>
                </c:pt>
                <c:pt idx="378">
                  <c:v>0.162761100812261</c:v>
                </c:pt>
                <c:pt idx="379">
                  <c:v>0.158459499023677</c:v>
                </c:pt>
                <c:pt idx="380">
                  <c:v>0.172103888731391</c:v>
                </c:pt>
                <c:pt idx="381">
                  <c:v>0.165797629216595</c:v>
                </c:pt>
                <c:pt idx="382">
                  <c:v>0.158731614762596</c:v>
                </c:pt>
                <c:pt idx="383">
                  <c:v>0.165734966940556</c:v>
                </c:pt>
                <c:pt idx="384">
                  <c:v>0.163757912782424</c:v>
                </c:pt>
                <c:pt idx="385">
                  <c:v>0.162225496242186</c:v>
                </c:pt>
                <c:pt idx="386">
                  <c:v>0.158429354323933</c:v>
                </c:pt>
                <c:pt idx="387">
                  <c:v>0.16650775377852</c:v>
                </c:pt>
                <c:pt idx="388">
                  <c:v>0.160767554813292</c:v>
                </c:pt>
                <c:pt idx="389">
                  <c:v>0.178582949082878</c:v>
                </c:pt>
                <c:pt idx="390">
                  <c:v>0.161077940506834</c:v>
                </c:pt>
                <c:pt idx="391">
                  <c:v>0.164015701647184</c:v>
                </c:pt>
                <c:pt idx="392">
                  <c:v>0.158557621023603</c:v>
                </c:pt>
                <c:pt idx="393">
                  <c:v>0.156545162121741</c:v>
                </c:pt>
                <c:pt idx="394">
                  <c:v>0.160954821496469</c:v>
                </c:pt>
                <c:pt idx="395">
                  <c:v>0.160615597250863</c:v>
                </c:pt>
                <c:pt idx="396">
                  <c:v>0.156331569249494</c:v>
                </c:pt>
                <c:pt idx="397">
                  <c:v>0.163291997491098</c:v>
                </c:pt>
                <c:pt idx="398">
                  <c:v>0.156705130070649</c:v>
                </c:pt>
                <c:pt idx="399">
                  <c:v>0.164984995152393</c:v>
                </c:pt>
                <c:pt idx="400">
                  <c:v>0.159628417434561</c:v>
                </c:pt>
                <c:pt idx="401">
                  <c:v>0.161650224238783</c:v>
                </c:pt>
                <c:pt idx="402">
                  <c:v>0.150111462600169</c:v>
                </c:pt>
                <c:pt idx="403">
                  <c:v>0.163590127126208</c:v>
                </c:pt>
                <c:pt idx="404">
                  <c:v>0.161009115808004</c:v>
                </c:pt>
                <c:pt idx="405">
                  <c:v>0.160243538606786</c:v>
                </c:pt>
                <c:pt idx="406">
                  <c:v>0.161060493310449</c:v>
                </c:pt>
                <c:pt idx="407">
                  <c:v>0.159225475956121</c:v>
                </c:pt>
                <c:pt idx="408">
                  <c:v>0.150473654602119</c:v>
                </c:pt>
                <c:pt idx="409">
                  <c:v>0.15342941136421</c:v>
                </c:pt>
                <c:pt idx="410">
                  <c:v>0.147457589622074</c:v>
                </c:pt>
                <c:pt idx="411">
                  <c:v>0.168661021102024</c:v>
                </c:pt>
                <c:pt idx="412">
                  <c:v>0.157386203528866</c:v>
                </c:pt>
                <c:pt idx="413">
                  <c:v>0.156096125063089</c:v>
                </c:pt>
                <c:pt idx="414">
                  <c:v>0.159050604540736</c:v>
                </c:pt>
                <c:pt idx="415">
                  <c:v>0.15948232360538</c:v>
                </c:pt>
                <c:pt idx="416">
                  <c:v>0.161760542303619</c:v>
                </c:pt>
                <c:pt idx="417">
                  <c:v>0.157624217416109</c:v>
                </c:pt>
                <c:pt idx="418">
                  <c:v>0.159807701669091</c:v>
                </c:pt>
                <c:pt idx="419">
                  <c:v>0.162797271512918</c:v>
                </c:pt>
                <c:pt idx="420">
                  <c:v>0.16299736680554</c:v>
                </c:pt>
                <c:pt idx="421">
                  <c:v>0.160385953719987</c:v>
                </c:pt>
                <c:pt idx="422">
                  <c:v>0.15904164963152</c:v>
                </c:pt>
                <c:pt idx="423">
                  <c:v>0.161035148874696</c:v>
                </c:pt>
              </c:numCache>
            </c:numRef>
          </c:val>
          <c:smooth val="0"/>
        </c:ser>
        <c:dLbls>
          <c:showLegendKey val="0"/>
          <c:showVal val="0"/>
          <c:showCatName val="0"/>
          <c:showSerName val="0"/>
          <c:showPercent val="0"/>
          <c:showBubbleSize val="0"/>
        </c:dLbls>
        <c:marker val="0"/>
        <c:smooth val="0"/>
        <c:axId val="1594723440"/>
        <c:axId val="1583530672"/>
      </c:lineChart>
      <c:catAx>
        <c:axId val="1594723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83530672"/>
        <c:crosses val="autoZero"/>
        <c:auto val="1"/>
        <c:lblAlgn val="ctr"/>
        <c:lblOffset val="100"/>
        <c:tickLblSkip val="30"/>
        <c:noMultiLvlLbl val="0"/>
      </c:catAx>
      <c:valAx>
        <c:axId val="1583530672"/>
        <c:scaling>
          <c:orientation val="minMax"/>
          <c:min val="0.1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9472344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HS_300</c:f>
              <c:strCache>
                <c:ptCount val="1"/>
                <c:pt idx="0">
                  <c:v>HS_300</c:v>
                </c:pt>
              </c:strCache>
            </c:strRef>
          </c:tx>
          <c:spPr>
            <a:ln w="28575" cap="rnd">
              <a:solidFill>
                <a:schemeClr val="accent1"/>
              </a:solidFill>
              <a:round/>
            </a:ln>
            <a:effectLst/>
          </c:spPr>
          <c:marker>
            <c:symbol val="none"/>
          </c:marker>
          <c:dLbls>
            <c:delete val="1"/>
          </c:dLbls>
          <c:cat>
            <c:numRef>
              <c:f>Sheet1!$B$10:$B$425</c:f>
              <c:numCache>
                <c:formatCode>yyyy/m/d</c:formatCode>
                <c:ptCount val="416"/>
                <c:pt idx="0" c:formatCode="yyyy/m/d">
                  <c:v>43839</c:v>
                </c:pt>
                <c:pt idx="1" c:formatCode="yyyy/m/d">
                  <c:v>43840</c:v>
                </c:pt>
                <c:pt idx="2" c:formatCode="yyyy/m/d">
                  <c:v>43841</c:v>
                </c:pt>
                <c:pt idx="3" c:formatCode="yyyy/m/d">
                  <c:v>43842</c:v>
                </c:pt>
                <c:pt idx="4" c:formatCode="yyyy/m/d">
                  <c:v>43843</c:v>
                </c:pt>
                <c:pt idx="5" c:formatCode="yyyy/m/d">
                  <c:v>43844</c:v>
                </c:pt>
                <c:pt idx="6" c:formatCode="yyyy/m/d">
                  <c:v>43845</c:v>
                </c:pt>
                <c:pt idx="7" c:formatCode="yyyy/m/d">
                  <c:v>43846</c:v>
                </c:pt>
                <c:pt idx="8" c:formatCode="yyyy/m/d">
                  <c:v>43847</c:v>
                </c:pt>
                <c:pt idx="9" c:formatCode="yyyy/m/d">
                  <c:v>43848</c:v>
                </c:pt>
                <c:pt idx="10" c:formatCode="yyyy/m/d">
                  <c:v>43849</c:v>
                </c:pt>
                <c:pt idx="11" c:formatCode="yyyy/m/d">
                  <c:v>43850</c:v>
                </c:pt>
                <c:pt idx="12" c:formatCode="yyyy/m/d">
                  <c:v>43851</c:v>
                </c:pt>
                <c:pt idx="13" c:formatCode="yyyy/m/d">
                  <c:v>43852</c:v>
                </c:pt>
                <c:pt idx="14" c:formatCode="yyyy/m/d">
                  <c:v>43853</c:v>
                </c:pt>
                <c:pt idx="15" c:formatCode="yyyy/m/d">
                  <c:v>43854</c:v>
                </c:pt>
                <c:pt idx="16" c:formatCode="yyyy/m/d">
                  <c:v>43855</c:v>
                </c:pt>
                <c:pt idx="17" c:formatCode="yyyy/m/d">
                  <c:v>43856</c:v>
                </c:pt>
                <c:pt idx="18" c:formatCode="yyyy/m/d">
                  <c:v>43857</c:v>
                </c:pt>
                <c:pt idx="19" c:formatCode="yyyy/m/d">
                  <c:v>43858</c:v>
                </c:pt>
                <c:pt idx="20" c:formatCode="yyyy/m/d">
                  <c:v>43859</c:v>
                </c:pt>
                <c:pt idx="21" c:formatCode="yyyy/m/d">
                  <c:v>43860</c:v>
                </c:pt>
                <c:pt idx="22" c:formatCode="yyyy/m/d">
                  <c:v>43861</c:v>
                </c:pt>
                <c:pt idx="23" c:formatCode="yyyy/m/d">
                  <c:v>43862</c:v>
                </c:pt>
                <c:pt idx="24" c:formatCode="yyyy/m/d">
                  <c:v>43863</c:v>
                </c:pt>
                <c:pt idx="25" c:formatCode="yyyy/m/d">
                  <c:v>43864</c:v>
                </c:pt>
                <c:pt idx="26" c:formatCode="yyyy/m/d">
                  <c:v>43865</c:v>
                </c:pt>
                <c:pt idx="27" c:formatCode="yyyy/m/d">
                  <c:v>43866</c:v>
                </c:pt>
                <c:pt idx="28" c:formatCode="yyyy/m/d">
                  <c:v>43867</c:v>
                </c:pt>
                <c:pt idx="29" c:formatCode="yyyy/m/d">
                  <c:v>43868</c:v>
                </c:pt>
                <c:pt idx="30" c:formatCode="yyyy/m/d">
                  <c:v>43869</c:v>
                </c:pt>
                <c:pt idx="31" c:formatCode="yyyy/m/d">
                  <c:v>43870</c:v>
                </c:pt>
                <c:pt idx="32" c:formatCode="yyyy/m/d">
                  <c:v>43871</c:v>
                </c:pt>
                <c:pt idx="33" c:formatCode="yyyy/m/d">
                  <c:v>43872</c:v>
                </c:pt>
                <c:pt idx="34" c:formatCode="yyyy/m/d">
                  <c:v>43873</c:v>
                </c:pt>
                <c:pt idx="35" c:formatCode="yyyy/m/d">
                  <c:v>43874</c:v>
                </c:pt>
                <c:pt idx="36" c:formatCode="yyyy/m/d">
                  <c:v>43875</c:v>
                </c:pt>
                <c:pt idx="37" c:formatCode="yyyy/m/d">
                  <c:v>43876</c:v>
                </c:pt>
                <c:pt idx="38" c:formatCode="yyyy/m/d">
                  <c:v>43877</c:v>
                </c:pt>
                <c:pt idx="39" c:formatCode="yyyy/m/d">
                  <c:v>43878</c:v>
                </c:pt>
                <c:pt idx="40" c:formatCode="yyyy/m/d">
                  <c:v>43879</c:v>
                </c:pt>
                <c:pt idx="41" c:formatCode="yyyy/m/d">
                  <c:v>43880</c:v>
                </c:pt>
                <c:pt idx="42" c:formatCode="yyyy/m/d">
                  <c:v>43881</c:v>
                </c:pt>
                <c:pt idx="43" c:formatCode="yyyy/m/d">
                  <c:v>43882</c:v>
                </c:pt>
                <c:pt idx="44" c:formatCode="yyyy/m/d">
                  <c:v>43883</c:v>
                </c:pt>
                <c:pt idx="45" c:formatCode="yyyy/m/d">
                  <c:v>43884</c:v>
                </c:pt>
                <c:pt idx="46" c:formatCode="yyyy/m/d">
                  <c:v>43885</c:v>
                </c:pt>
                <c:pt idx="47" c:formatCode="yyyy/m/d">
                  <c:v>43886</c:v>
                </c:pt>
                <c:pt idx="48" c:formatCode="yyyy/m/d">
                  <c:v>43887</c:v>
                </c:pt>
                <c:pt idx="49" c:formatCode="yyyy/m/d">
                  <c:v>43888</c:v>
                </c:pt>
                <c:pt idx="50" c:formatCode="yyyy/m/d">
                  <c:v>43889</c:v>
                </c:pt>
                <c:pt idx="51" c:formatCode="yyyy/m/d">
                  <c:v>43890</c:v>
                </c:pt>
                <c:pt idx="52" c:formatCode="yyyy/m/d">
                  <c:v>43891</c:v>
                </c:pt>
                <c:pt idx="53" c:formatCode="yyyy/m/d">
                  <c:v>43892</c:v>
                </c:pt>
                <c:pt idx="54" c:formatCode="yyyy/m/d">
                  <c:v>43893</c:v>
                </c:pt>
                <c:pt idx="55" c:formatCode="yyyy/m/d">
                  <c:v>43894</c:v>
                </c:pt>
                <c:pt idx="56" c:formatCode="yyyy/m/d">
                  <c:v>43895</c:v>
                </c:pt>
                <c:pt idx="57" c:formatCode="yyyy/m/d">
                  <c:v>43896</c:v>
                </c:pt>
                <c:pt idx="58" c:formatCode="yyyy/m/d">
                  <c:v>43897</c:v>
                </c:pt>
                <c:pt idx="59" c:formatCode="yyyy/m/d">
                  <c:v>43898</c:v>
                </c:pt>
                <c:pt idx="60" c:formatCode="yyyy/m/d">
                  <c:v>43899</c:v>
                </c:pt>
                <c:pt idx="61" c:formatCode="yyyy/m/d">
                  <c:v>43900</c:v>
                </c:pt>
                <c:pt idx="62" c:formatCode="yyyy/m/d">
                  <c:v>43901</c:v>
                </c:pt>
                <c:pt idx="63" c:formatCode="yyyy/m/d">
                  <c:v>43902</c:v>
                </c:pt>
                <c:pt idx="64" c:formatCode="yyyy/m/d">
                  <c:v>43903</c:v>
                </c:pt>
                <c:pt idx="65" c:formatCode="yyyy/m/d">
                  <c:v>43904</c:v>
                </c:pt>
                <c:pt idx="66" c:formatCode="yyyy/m/d">
                  <c:v>43905</c:v>
                </c:pt>
                <c:pt idx="67" c:formatCode="yyyy/m/d">
                  <c:v>43906</c:v>
                </c:pt>
                <c:pt idx="68" c:formatCode="yyyy/m/d">
                  <c:v>43907</c:v>
                </c:pt>
                <c:pt idx="69" c:formatCode="yyyy/m/d">
                  <c:v>43908</c:v>
                </c:pt>
                <c:pt idx="70" c:formatCode="yyyy/m/d">
                  <c:v>43909</c:v>
                </c:pt>
                <c:pt idx="71" c:formatCode="yyyy/m/d">
                  <c:v>43910</c:v>
                </c:pt>
                <c:pt idx="72" c:formatCode="yyyy/m/d">
                  <c:v>43911</c:v>
                </c:pt>
                <c:pt idx="73" c:formatCode="yyyy/m/d">
                  <c:v>43912</c:v>
                </c:pt>
                <c:pt idx="74" c:formatCode="yyyy/m/d">
                  <c:v>43913</c:v>
                </c:pt>
                <c:pt idx="75" c:formatCode="yyyy/m/d">
                  <c:v>43914</c:v>
                </c:pt>
                <c:pt idx="76" c:formatCode="yyyy/m/d">
                  <c:v>43915</c:v>
                </c:pt>
                <c:pt idx="77" c:formatCode="yyyy/m/d">
                  <c:v>43916</c:v>
                </c:pt>
                <c:pt idx="78" c:formatCode="yyyy/m/d">
                  <c:v>43917</c:v>
                </c:pt>
                <c:pt idx="79" c:formatCode="yyyy/m/d">
                  <c:v>43918</c:v>
                </c:pt>
                <c:pt idx="80" c:formatCode="yyyy/m/d">
                  <c:v>43919</c:v>
                </c:pt>
                <c:pt idx="81" c:formatCode="yyyy/m/d">
                  <c:v>43920</c:v>
                </c:pt>
                <c:pt idx="82" c:formatCode="yyyy/m/d">
                  <c:v>43921</c:v>
                </c:pt>
                <c:pt idx="83" c:formatCode="yyyy/m/d">
                  <c:v>43922</c:v>
                </c:pt>
                <c:pt idx="84" c:formatCode="yyyy/m/d">
                  <c:v>43923</c:v>
                </c:pt>
                <c:pt idx="85" c:formatCode="yyyy/m/d">
                  <c:v>43924</c:v>
                </c:pt>
                <c:pt idx="86" c:formatCode="yyyy/m/d">
                  <c:v>43925</c:v>
                </c:pt>
                <c:pt idx="87" c:formatCode="yyyy/m/d">
                  <c:v>43926</c:v>
                </c:pt>
                <c:pt idx="88" c:formatCode="yyyy/m/d">
                  <c:v>43927</c:v>
                </c:pt>
                <c:pt idx="89" c:formatCode="yyyy/m/d">
                  <c:v>43928</c:v>
                </c:pt>
                <c:pt idx="90" c:formatCode="yyyy/m/d">
                  <c:v>43929</c:v>
                </c:pt>
                <c:pt idx="91" c:formatCode="yyyy/m/d">
                  <c:v>43930</c:v>
                </c:pt>
                <c:pt idx="92" c:formatCode="yyyy/m/d">
                  <c:v>43931</c:v>
                </c:pt>
                <c:pt idx="93" c:formatCode="yyyy/m/d">
                  <c:v>43932</c:v>
                </c:pt>
                <c:pt idx="94" c:formatCode="yyyy/m/d">
                  <c:v>43933</c:v>
                </c:pt>
                <c:pt idx="95" c:formatCode="yyyy/m/d">
                  <c:v>43934</c:v>
                </c:pt>
                <c:pt idx="96" c:formatCode="yyyy/m/d">
                  <c:v>43935</c:v>
                </c:pt>
                <c:pt idx="97" c:formatCode="yyyy/m/d">
                  <c:v>43936</c:v>
                </c:pt>
                <c:pt idx="98" c:formatCode="yyyy/m/d">
                  <c:v>43937</c:v>
                </c:pt>
                <c:pt idx="99" c:formatCode="yyyy/m/d">
                  <c:v>43938</c:v>
                </c:pt>
                <c:pt idx="100" c:formatCode="yyyy/m/d">
                  <c:v>43939</c:v>
                </c:pt>
                <c:pt idx="101" c:formatCode="yyyy/m/d">
                  <c:v>43940</c:v>
                </c:pt>
                <c:pt idx="102" c:formatCode="yyyy/m/d">
                  <c:v>43941</c:v>
                </c:pt>
                <c:pt idx="103" c:formatCode="yyyy/m/d">
                  <c:v>43942</c:v>
                </c:pt>
                <c:pt idx="104" c:formatCode="yyyy/m/d">
                  <c:v>43943</c:v>
                </c:pt>
                <c:pt idx="105" c:formatCode="yyyy/m/d">
                  <c:v>43944</c:v>
                </c:pt>
                <c:pt idx="106" c:formatCode="yyyy/m/d">
                  <c:v>43945</c:v>
                </c:pt>
                <c:pt idx="107" c:formatCode="yyyy/m/d">
                  <c:v>43946</c:v>
                </c:pt>
                <c:pt idx="108" c:formatCode="yyyy/m/d">
                  <c:v>43947</c:v>
                </c:pt>
                <c:pt idx="109" c:formatCode="yyyy/m/d">
                  <c:v>43948</c:v>
                </c:pt>
                <c:pt idx="110" c:formatCode="yyyy/m/d">
                  <c:v>43949</c:v>
                </c:pt>
                <c:pt idx="111" c:formatCode="yyyy/m/d">
                  <c:v>43950</c:v>
                </c:pt>
                <c:pt idx="112" c:formatCode="yyyy/m/d">
                  <c:v>43951</c:v>
                </c:pt>
                <c:pt idx="113" c:formatCode="yyyy/m/d">
                  <c:v>43952</c:v>
                </c:pt>
                <c:pt idx="114" c:formatCode="yyyy/m/d">
                  <c:v>43953</c:v>
                </c:pt>
                <c:pt idx="115" c:formatCode="yyyy/m/d">
                  <c:v>43954</c:v>
                </c:pt>
                <c:pt idx="116" c:formatCode="yyyy/m/d">
                  <c:v>43955</c:v>
                </c:pt>
                <c:pt idx="117" c:formatCode="yyyy/m/d">
                  <c:v>43956</c:v>
                </c:pt>
                <c:pt idx="118" c:formatCode="yyyy/m/d">
                  <c:v>43957</c:v>
                </c:pt>
                <c:pt idx="119" c:formatCode="yyyy/m/d">
                  <c:v>43958</c:v>
                </c:pt>
                <c:pt idx="120" c:formatCode="yyyy/m/d">
                  <c:v>43959</c:v>
                </c:pt>
                <c:pt idx="121" c:formatCode="yyyy/m/d">
                  <c:v>43960</c:v>
                </c:pt>
                <c:pt idx="122" c:formatCode="yyyy/m/d">
                  <c:v>43961</c:v>
                </c:pt>
                <c:pt idx="123" c:formatCode="yyyy/m/d">
                  <c:v>43962</c:v>
                </c:pt>
                <c:pt idx="124" c:formatCode="yyyy/m/d">
                  <c:v>43963</c:v>
                </c:pt>
                <c:pt idx="125" c:formatCode="yyyy/m/d">
                  <c:v>43964</c:v>
                </c:pt>
                <c:pt idx="126" c:formatCode="yyyy/m/d">
                  <c:v>43965</c:v>
                </c:pt>
                <c:pt idx="127" c:formatCode="yyyy/m/d">
                  <c:v>43966</c:v>
                </c:pt>
                <c:pt idx="128" c:formatCode="yyyy/m/d">
                  <c:v>43967</c:v>
                </c:pt>
                <c:pt idx="129" c:formatCode="yyyy/m/d">
                  <c:v>43968</c:v>
                </c:pt>
                <c:pt idx="130" c:formatCode="yyyy/m/d">
                  <c:v>43969</c:v>
                </c:pt>
                <c:pt idx="131" c:formatCode="yyyy/m/d">
                  <c:v>43970</c:v>
                </c:pt>
                <c:pt idx="132" c:formatCode="yyyy/m/d">
                  <c:v>43971</c:v>
                </c:pt>
                <c:pt idx="133" c:formatCode="yyyy/m/d">
                  <c:v>43972</c:v>
                </c:pt>
                <c:pt idx="134" c:formatCode="yyyy/m/d">
                  <c:v>43973</c:v>
                </c:pt>
                <c:pt idx="135" c:formatCode="yyyy/m/d">
                  <c:v>43974</c:v>
                </c:pt>
                <c:pt idx="136" c:formatCode="yyyy/m/d">
                  <c:v>43975</c:v>
                </c:pt>
                <c:pt idx="137" c:formatCode="yyyy/m/d">
                  <c:v>43976</c:v>
                </c:pt>
                <c:pt idx="138" c:formatCode="yyyy/m/d">
                  <c:v>43977</c:v>
                </c:pt>
                <c:pt idx="139" c:formatCode="yyyy/m/d">
                  <c:v>43978</c:v>
                </c:pt>
                <c:pt idx="140" c:formatCode="yyyy/m/d">
                  <c:v>43979</c:v>
                </c:pt>
                <c:pt idx="141" c:formatCode="yyyy/m/d">
                  <c:v>43980</c:v>
                </c:pt>
                <c:pt idx="142" c:formatCode="yyyy/m/d">
                  <c:v>43981</c:v>
                </c:pt>
                <c:pt idx="143" c:formatCode="yyyy/m/d">
                  <c:v>43982</c:v>
                </c:pt>
                <c:pt idx="144" c:formatCode="yyyy/m/d">
                  <c:v>43983</c:v>
                </c:pt>
                <c:pt idx="145" c:formatCode="yyyy/m/d">
                  <c:v>43984</c:v>
                </c:pt>
                <c:pt idx="146" c:formatCode="yyyy/m/d">
                  <c:v>43985</c:v>
                </c:pt>
                <c:pt idx="147" c:formatCode="yyyy/m/d">
                  <c:v>43986</c:v>
                </c:pt>
                <c:pt idx="148" c:formatCode="yyyy/m/d">
                  <c:v>43987</c:v>
                </c:pt>
                <c:pt idx="149" c:formatCode="yyyy/m/d">
                  <c:v>43988</c:v>
                </c:pt>
                <c:pt idx="150" c:formatCode="yyyy/m/d">
                  <c:v>43989</c:v>
                </c:pt>
                <c:pt idx="151" c:formatCode="yyyy/m/d">
                  <c:v>43990</c:v>
                </c:pt>
                <c:pt idx="152" c:formatCode="yyyy/m/d">
                  <c:v>43991</c:v>
                </c:pt>
                <c:pt idx="153" c:formatCode="yyyy/m/d">
                  <c:v>43992</c:v>
                </c:pt>
                <c:pt idx="154" c:formatCode="yyyy/m/d">
                  <c:v>43993</c:v>
                </c:pt>
                <c:pt idx="155" c:formatCode="yyyy/m/d">
                  <c:v>43994</c:v>
                </c:pt>
                <c:pt idx="156" c:formatCode="yyyy/m/d">
                  <c:v>43995</c:v>
                </c:pt>
                <c:pt idx="157" c:formatCode="yyyy/m/d">
                  <c:v>43996</c:v>
                </c:pt>
                <c:pt idx="158" c:formatCode="yyyy/m/d">
                  <c:v>43997</c:v>
                </c:pt>
                <c:pt idx="159" c:formatCode="yyyy/m/d">
                  <c:v>43998</c:v>
                </c:pt>
                <c:pt idx="160" c:formatCode="yyyy/m/d">
                  <c:v>43999</c:v>
                </c:pt>
                <c:pt idx="161" c:formatCode="yyyy/m/d">
                  <c:v>44000</c:v>
                </c:pt>
                <c:pt idx="162" c:formatCode="yyyy/m/d">
                  <c:v>44001</c:v>
                </c:pt>
                <c:pt idx="163" c:formatCode="yyyy/m/d">
                  <c:v>44002</c:v>
                </c:pt>
                <c:pt idx="164" c:formatCode="yyyy/m/d">
                  <c:v>44003</c:v>
                </c:pt>
                <c:pt idx="165" c:formatCode="yyyy/m/d">
                  <c:v>44004</c:v>
                </c:pt>
                <c:pt idx="166" c:formatCode="yyyy/m/d">
                  <c:v>44005</c:v>
                </c:pt>
                <c:pt idx="167" c:formatCode="yyyy/m/d">
                  <c:v>44006</c:v>
                </c:pt>
                <c:pt idx="168" c:formatCode="yyyy/m/d">
                  <c:v>44007</c:v>
                </c:pt>
                <c:pt idx="169" c:formatCode="yyyy/m/d">
                  <c:v>44008</c:v>
                </c:pt>
                <c:pt idx="170" c:formatCode="yyyy/m/d">
                  <c:v>44009</c:v>
                </c:pt>
                <c:pt idx="171" c:formatCode="yyyy/m/d">
                  <c:v>44010</c:v>
                </c:pt>
                <c:pt idx="172" c:formatCode="yyyy/m/d">
                  <c:v>44011</c:v>
                </c:pt>
                <c:pt idx="173" c:formatCode="yyyy/m/d">
                  <c:v>44012</c:v>
                </c:pt>
                <c:pt idx="174" c:formatCode="yyyy/m/d">
                  <c:v>44013</c:v>
                </c:pt>
                <c:pt idx="175" c:formatCode="yyyy/m/d">
                  <c:v>44014</c:v>
                </c:pt>
                <c:pt idx="176" c:formatCode="yyyy/m/d">
                  <c:v>44015</c:v>
                </c:pt>
                <c:pt idx="177" c:formatCode="yyyy/m/d">
                  <c:v>44016</c:v>
                </c:pt>
                <c:pt idx="178" c:formatCode="yyyy/m/d">
                  <c:v>44017</c:v>
                </c:pt>
                <c:pt idx="179" c:formatCode="yyyy/m/d">
                  <c:v>44018</c:v>
                </c:pt>
                <c:pt idx="180" c:formatCode="yyyy/m/d">
                  <c:v>44019</c:v>
                </c:pt>
                <c:pt idx="181" c:formatCode="yyyy/m/d">
                  <c:v>44020</c:v>
                </c:pt>
                <c:pt idx="182" c:formatCode="yyyy/m/d">
                  <c:v>44021</c:v>
                </c:pt>
                <c:pt idx="183" c:formatCode="yyyy/m/d">
                  <c:v>44022</c:v>
                </c:pt>
                <c:pt idx="184" c:formatCode="yyyy/m/d">
                  <c:v>44023</c:v>
                </c:pt>
                <c:pt idx="185" c:formatCode="yyyy/m/d">
                  <c:v>44024</c:v>
                </c:pt>
                <c:pt idx="186" c:formatCode="yyyy/m/d">
                  <c:v>44025</c:v>
                </c:pt>
                <c:pt idx="187" c:formatCode="yyyy/m/d">
                  <c:v>44026</c:v>
                </c:pt>
                <c:pt idx="188" c:formatCode="yyyy/m/d">
                  <c:v>44027</c:v>
                </c:pt>
                <c:pt idx="189" c:formatCode="yyyy/m/d">
                  <c:v>44028</c:v>
                </c:pt>
                <c:pt idx="190" c:formatCode="yyyy/m/d">
                  <c:v>44029</c:v>
                </c:pt>
                <c:pt idx="191" c:formatCode="yyyy/m/d">
                  <c:v>44030</c:v>
                </c:pt>
                <c:pt idx="192" c:formatCode="yyyy/m/d">
                  <c:v>44031</c:v>
                </c:pt>
                <c:pt idx="193" c:formatCode="yyyy/m/d">
                  <c:v>44032</c:v>
                </c:pt>
                <c:pt idx="194" c:formatCode="yyyy/m/d">
                  <c:v>44033</c:v>
                </c:pt>
                <c:pt idx="195" c:formatCode="yyyy/m/d">
                  <c:v>44034</c:v>
                </c:pt>
                <c:pt idx="196" c:formatCode="yyyy/m/d">
                  <c:v>44035</c:v>
                </c:pt>
                <c:pt idx="197" c:formatCode="yyyy/m/d">
                  <c:v>44036</c:v>
                </c:pt>
                <c:pt idx="198" c:formatCode="yyyy/m/d">
                  <c:v>44037</c:v>
                </c:pt>
                <c:pt idx="199" c:formatCode="yyyy/m/d">
                  <c:v>44038</c:v>
                </c:pt>
                <c:pt idx="200" c:formatCode="yyyy/m/d">
                  <c:v>44039</c:v>
                </c:pt>
                <c:pt idx="201" c:formatCode="yyyy/m/d">
                  <c:v>44040</c:v>
                </c:pt>
                <c:pt idx="202" c:formatCode="yyyy/m/d">
                  <c:v>44041</c:v>
                </c:pt>
                <c:pt idx="203" c:formatCode="yyyy/m/d">
                  <c:v>44042</c:v>
                </c:pt>
                <c:pt idx="204" c:formatCode="yyyy/m/d">
                  <c:v>44043</c:v>
                </c:pt>
                <c:pt idx="205" c:formatCode="yyyy/m/d">
                  <c:v>44044</c:v>
                </c:pt>
                <c:pt idx="206" c:formatCode="yyyy/m/d">
                  <c:v>44045</c:v>
                </c:pt>
                <c:pt idx="207" c:formatCode="yyyy/m/d">
                  <c:v>44046</c:v>
                </c:pt>
                <c:pt idx="208" c:formatCode="yyyy/m/d">
                  <c:v>44047</c:v>
                </c:pt>
                <c:pt idx="209" c:formatCode="yyyy/m/d">
                  <c:v>44048</c:v>
                </c:pt>
                <c:pt idx="210" c:formatCode="yyyy/m/d">
                  <c:v>44049</c:v>
                </c:pt>
                <c:pt idx="211" c:formatCode="yyyy/m/d">
                  <c:v>44050</c:v>
                </c:pt>
                <c:pt idx="212" c:formatCode="yyyy/m/d">
                  <c:v>44051</c:v>
                </c:pt>
                <c:pt idx="213" c:formatCode="yyyy/m/d">
                  <c:v>44052</c:v>
                </c:pt>
                <c:pt idx="214" c:formatCode="yyyy/m/d">
                  <c:v>44053</c:v>
                </c:pt>
                <c:pt idx="215" c:formatCode="yyyy/m/d">
                  <c:v>44054</c:v>
                </c:pt>
                <c:pt idx="216" c:formatCode="yyyy/m/d">
                  <c:v>44055</c:v>
                </c:pt>
                <c:pt idx="217" c:formatCode="yyyy/m/d">
                  <c:v>44056</c:v>
                </c:pt>
                <c:pt idx="218" c:formatCode="yyyy/m/d">
                  <c:v>44057</c:v>
                </c:pt>
                <c:pt idx="219" c:formatCode="yyyy/m/d">
                  <c:v>44058</c:v>
                </c:pt>
                <c:pt idx="220" c:formatCode="yyyy/m/d">
                  <c:v>44059</c:v>
                </c:pt>
                <c:pt idx="221" c:formatCode="yyyy/m/d">
                  <c:v>44060</c:v>
                </c:pt>
                <c:pt idx="222" c:formatCode="yyyy/m/d">
                  <c:v>44061</c:v>
                </c:pt>
                <c:pt idx="223" c:formatCode="yyyy/m/d">
                  <c:v>44062</c:v>
                </c:pt>
                <c:pt idx="224" c:formatCode="yyyy/m/d">
                  <c:v>44063</c:v>
                </c:pt>
                <c:pt idx="225" c:formatCode="yyyy/m/d">
                  <c:v>44064</c:v>
                </c:pt>
                <c:pt idx="226" c:formatCode="yyyy/m/d">
                  <c:v>44065</c:v>
                </c:pt>
                <c:pt idx="227" c:formatCode="yyyy/m/d">
                  <c:v>44066</c:v>
                </c:pt>
                <c:pt idx="228" c:formatCode="yyyy/m/d">
                  <c:v>44067</c:v>
                </c:pt>
                <c:pt idx="229" c:formatCode="yyyy/m/d">
                  <c:v>44068</c:v>
                </c:pt>
                <c:pt idx="230" c:formatCode="yyyy/m/d">
                  <c:v>44069</c:v>
                </c:pt>
                <c:pt idx="231" c:formatCode="yyyy/m/d">
                  <c:v>44070</c:v>
                </c:pt>
                <c:pt idx="232" c:formatCode="yyyy/m/d">
                  <c:v>44071</c:v>
                </c:pt>
                <c:pt idx="233" c:formatCode="yyyy/m/d">
                  <c:v>44072</c:v>
                </c:pt>
                <c:pt idx="234" c:formatCode="yyyy/m/d">
                  <c:v>44073</c:v>
                </c:pt>
                <c:pt idx="235" c:formatCode="yyyy/m/d">
                  <c:v>44074</c:v>
                </c:pt>
                <c:pt idx="236" c:formatCode="yyyy/m/d">
                  <c:v>44075</c:v>
                </c:pt>
                <c:pt idx="237" c:formatCode="yyyy/m/d">
                  <c:v>44076</c:v>
                </c:pt>
                <c:pt idx="238" c:formatCode="yyyy/m/d">
                  <c:v>44077</c:v>
                </c:pt>
                <c:pt idx="239" c:formatCode="yyyy/m/d">
                  <c:v>44078</c:v>
                </c:pt>
                <c:pt idx="240" c:formatCode="yyyy/m/d">
                  <c:v>44079</c:v>
                </c:pt>
                <c:pt idx="241" c:formatCode="yyyy/m/d">
                  <c:v>44080</c:v>
                </c:pt>
                <c:pt idx="242" c:formatCode="yyyy/m/d">
                  <c:v>44081</c:v>
                </c:pt>
                <c:pt idx="243" c:formatCode="yyyy/m/d">
                  <c:v>44082</c:v>
                </c:pt>
                <c:pt idx="244" c:formatCode="yyyy/m/d">
                  <c:v>44083</c:v>
                </c:pt>
                <c:pt idx="245" c:formatCode="yyyy/m/d">
                  <c:v>44084</c:v>
                </c:pt>
                <c:pt idx="246" c:formatCode="yyyy/m/d">
                  <c:v>44085</c:v>
                </c:pt>
                <c:pt idx="247" c:formatCode="yyyy/m/d">
                  <c:v>44086</c:v>
                </c:pt>
                <c:pt idx="248" c:formatCode="yyyy/m/d">
                  <c:v>44087</c:v>
                </c:pt>
                <c:pt idx="249" c:formatCode="yyyy/m/d">
                  <c:v>44088</c:v>
                </c:pt>
                <c:pt idx="250" c:formatCode="yyyy/m/d">
                  <c:v>44089</c:v>
                </c:pt>
                <c:pt idx="251" c:formatCode="yyyy/m/d">
                  <c:v>44090</c:v>
                </c:pt>
                <c:pt idx="252" c:formatCode="yyyy/m/d">
                  <c:v>44091</c:v>
                </c:pt>
                <c:pt idx="253" c:formatCode="yyyy/m/d">
                  <c:v>44092</c:v>
                </c:pt>
                <c:pt idx="254" c:formatCode="yyyy/m/d">
                  <c:v>44093</c:v>
                </c:pt>
                <c:pt idx="255" c:formatCode="yyyy/m/d">
                  <c:v>44094</c:v>
                </c:pt>
                <c:pt idx="256" c:formatCode="yyyy/m/d">
                  <c:v>44095</c:v>
                </c:pt>
                <c:pt idx="257" c:formatCode="yyyy/m/d">
                  <c:v>44096</c:v>
                </c:pt>
                <c:pt idx="258" c:formatCode="yyyy/m/d">
                  <c:v>44097</c:v>
                </c:pt>
                <c:pt idx="259" c:formatCode="yyyy/m/d">
                  <c:v>44098</c:v>
                </c:pt>
                <c:pt idx="260" c:formatCode="yyyy/m/d">
                  <c:v>44099</c:v>
                </c:pt>
                <c:pt idx="261" c:formatCode="yyyy/m/d">
                  <c:v>44100</c:v>
                </c:pt>
                <c:pt idx="262" c:formatCode="yyyy/m/d">
                  <c:v>44101</c:v>
                </c:pt>
                <c:pt idx="263" c:formatCode="yyyy/m/d">
                  <c:v>44102</c:v>
                </c:pt>
                <c:pt idx="264" c:formatCode="yyyy/m/d">
                  <c:v>44103</c:v>
                </c:pt>
                <c:pt idx="265" c:formatCode="yyyy/m/d">
                  <c:v>44104</c:v>
                </c:pt>
                <c:pt idx="266" c:formatCode="yyyy/m/d">
                  <c:v>44105</c:v>
                </c:pt>
                <c:pt idx="267" c:formatCode="yyyy/m/d">
                  <c:v>44106</c:v>
                </c:pt>
                <c:pt idx="268" c:formatCode="yyyy/m/d">
                  <c:v>44107</c:v>
                </c:pt>
                <c:pt idx="269" c:formatCode="yyyy/m/d">
                  <c:v>44108</c:v>
                </c:pt>
                <c:pt idx="270" c:formatCode="yyyy/m/d">
                  <c:v>44109</c:v>
                </c:pt>
                <c:pt idx="271" c:formatCode="yyyy/m/d">
                  <c:v>44110</c:v>
                </c:pt>
                <c:pt idx="272" c:formatCode="yyyy/m/d">
                  <c:v>44111</c:v>
                </c:pt>
                <c:pt idx="273" c:formatCode="yyyy/m/d">
                  <c:v>44112</c:v>
                </c:pt>
                <c:pt idx="274" c:formatCode="yyyy/m/d">
                  <c:v>44113</c:v>
                </c:pt>
                <c:pt idx="275" c:formatCode="yyyy/m/d">
                  <c:v>44114</c:v>
                </c:pt>
                <c:pt idx="276" c:formatCode="yyyy/m/d">
                  <c:v>44115</c:v>
                </c:pt>
                <c:pt idx="277" c:formatCode="yyyy/m/d">
                  <c:v>44116</c:v>
                </c:pt>
                <c:pt idx="278" c:formatCode="yyyy/m/d">
                  <c:v>44117</c:v>
                </c:pt>
                <c:pt idx="279" c:formatCode="yyyy/m/d">
                  <c:v>44118</c:v>
                </c:pt>
                <c:pt idx="280" c:formatCode="yyyy/m/d">
                  <c:v>44119</c:v>
                </c:pt>
                <c:pt idx="281" c:formatCode="yyyy/m/d">
                  <c:v>44120</c:v>
                </c:pt>
                <c:pt idx="282" c:formatCode="yyyy/m/d">
                  <c:v>44121</c:v>
                </c:pt>
                <c:pt idx="283" c:formatCode="yyyy/m/d">
                  <c:v>44122</c:v>
                </c:pt>
                <c:pt idx="284" c:formatCode="yyyy/m/d">
                  <c:v>44123</c:v>
                </c:pt>
                <c:pt idx="285" c:formatCode="yyyy/m/d">
                  <c:v>44124</c:v>
                </c:pt>
                <c:pt idx="286" c:formatCode="yyyy/m/d">
                  <c:v>44125</c:v>
                </c:pt>
                <c:pt idx="287" c:formatCode="yyyy/m/d">
                  <c:v>44126</c:v>
                </c:pt>
                <c:pt idx="288" c:formatCode="yyyy/m/d">
                  <c:v>44127</c:v>
                </c:pt>
                <c:pt idx="289" c:formatCode="yyyy/m/d">
                  <c:v>44128</c:v>
                </c:pt>
                <c:pt idx="290" c:formatCode="yyyy/m/d">
                  <c:v>44129</c:v>
                </c:pt>
                <c:pt idx="291" c:formatCode="yyyy/m/d">
                  <c:v>44130</c:v>
                </c:pt>
                <c:pt idx="292" c:formatCode="yyyy/m/d">
                  <c:v>44131</c:v>
                </c:pt>
                <c:pt idx="293" c:formatCode="yyyy/m/d">
                  <c:v>44132</c:v>
                </c:pt>
                <c:pt idx="294" c:formatCode="yyyy/m/d">
                  <c:v>44133</c:v>
                </c:pt>
                <c:pt idx="295" c:formatCode="yyyy/m/d">
                  <c:v>44134</c:v>
                </c:pt>
                <c:pt idx="296" c:formatCode="yyyy/m/d">
                  <c:v>44135</c:v>
                </c:pt>
                <c:pt idx="297" c:formatCode="yyyy/m/d">
                  <c:v>44136</c:v>
                </c:pt>
                <c:pt idx="298" c:formatCode="yyyy/m/d">
                  <c:v>44137</c:v>
                </c:pt>
                <c:pt idx="299" c:formatCode="yyyy/m/d">
                  <c:v>44138</c:v>
                </c:pt>
                <c:pt idx="300" c:formatCode="yyyy/m/d">
                  <c:v>44139</c:v>
                </c:pt>
                <c:pt idx="301" c:formatCode="yyyy/m/d">
                  <c:v>44140</c:v>
                </c:pt>
                <c:pt idx="302" c:formatCode="yyyy/m/d">
                  <c:v>44141</c:v>
                </c:pt>
                <c:pt idx="303" c:formatCode="yyyy/m/d">
                  <c:v>44142</c:v>
                </c:pt>
                <c:pt idx="304" c:formatCode="yyyy/m/d">
                  <c:v>44143</c:v>
                </c:pt>
                <c:pt idx="305" c:formatCode="yyyy/m/d">
                  <c:v>44144</c:v>
                </c:pt>
                <c:pt idx="306" c:formatCode="yyyy/m/d">
                  <c:v>44145</c:v>
                </c:pt>
                <c:pt idx="307" c:formatCode="yyyy/m/d">
                  <c:v>44146</c:v>
                </c:pt>
                <c:pt idx="308" c:formatCode="yyyy/m/d">
                  <c:v>44147</c:v>
                </c:pt>
                <c:pt idx="309" c:formatCode="yyyy/m/d">
                  <c:v>44148</c:v>
                </c:pt>
                <c:pt idx="310" c:formatCode="yyyy/m/d">
                  <c:v>44149</c:v>
                </c:pt>
                <c:pt idx="311" c:formatCode="yyyy/m/d">
                  <c:v>44150</c:v>
                </c:pt>
                <c:pt idx="312" c:formatCode="yyyy/m/d">
                  <c:v>44151</c:v>
                </c:pt>
                <c:pt idx="313" c:formatCode="yyyy/m/d">
                  <c:v>44152</c:v>
                </c:pt>
                <c:pt idx="314" c:formatCode="yyyy/m/d">
                  <c:v>44153</c:v>
                </c:pt>
                <c:pt idx="315" c:formatCode="yyyy/m/d">
                  <c:v>44154</c:v>
                </c:pt>
                <c:pt idx="316" c:formatCode="yyyy/m/d">
                  <c:v>44155</c:v>
                </c:pt>
                <c:pt idx="317" c:formatCode="yyyy/m/d">
                  <c:v>44156</c:v>
                </c:pt>
                <c:pt idx="318" c:formatCode="yyyy/m/d">
                  <c:v>44157</c:v>
                </c:pt>
                <c:pt idx="319" c:formatCode="yyyy/m/d">
                  <c:v>44158</c:v>
                </c:pt>
                <c:pt idx="320" c:formatCode="yyyy/m/d">
                  <c:v>44159</c:v>
                </c:pt>
                <c:pt idx="321" c:formatCode="yyyy/m/d">
                  <c:v>44160</c:v>
                </c:pt>
                <c:pt idx="322" c:formatCode="yyyy/m/d">
                  <c:v>44161</c:v>
                </c:pt>
                <c:pt idx="323" c:formatCode="yyyy/m/d">
                  <c:v>44162</c:v>
                </c:pt>
                <c:pt idx="324" c:formatCode="yyyy/m/d">
                  <c:v>44163</c:v>
                </c:pt>
                <c:pt idx="325" c:formatCode="yyyy/m/d">
                  <c:v>44164</c:v>
                </c:pt>
                <c:pt idx="326" c:formatCode="yyyy/m/d">
                  <c:v>44165</c:v>
                </c:pt>
                <c:pt idx="327" c:formatCode="yyyy/m/d">
                  <c:v>44166</c:v>
                </c:pt>
                <c:pt idx="328" c:formatCode="yyyy/m/d">
                  <c:v>44167</c:v>
                </c:pt>
                <c:pt idx="329" c:formatCode="yyyy/m/d">
                  <c:v>44168</c:v>
                </c:pt>
                <c:pt idx="330" c:formatCode="yyyy/m/d">
                  <c:v>44169</c:v>
                </c:pt>
                <c:pt idx="331" c:formatCode="yyyy/m/d">
                  <c:v>44170</c:v>
                </c:pt>
                <c:pt idx="332" c:formatCode="yyyy/m/d">
                  <c:v>44171</c:v>
                </c:pt>
                <c:pt idx="333" c:formatCode="yyyy/m/d">
                  <c:v>44172</c:v>
                </c:pt>
                <c:pt idx="334" c:formatCode="yyyy/m/d">
                  <c:v>44173</c:v>
                </c:pt>
                <c:pt idx="335" c:formatCode="yyyy/m/d">
                  <c:v>44174</c:v>
                </c:pt>
                <c:pt idx="336" c:formatCode="yyyy/m/d">
                  <c:v>44175</c:v>
                </c:pt>
                <c:pt idx="337" c:formatCode="yyyy/m/d">
                  <c:v>44176</c:v>
                </c:pt>
                <c:pt idx="338" c:formatCode="yyyy/m/d">
                  <c:v>44177</c:v>
                </c:pt>
                <c:pt idx="339" c:formatCode="yyyy/m/d">
                  <c:v>44178</c:v>
                </c:pt>
                <c:pt idx="340" c:formatCode="yyyy/m/d">
                  <c:v>44179</c:v>
                </c:pt>
                <c:pt idx="341" c:formatCode="yyyy/m/d">
                  <c:v>44180</c:v>
                </c:pt>
                <c:pt idx="342" c:formatCode="yyyy/m/d">
                  <c:v>44181</c:v>
                </c:pt>
                <c:pt idx="343" c:formatCode="yyyy/m/d">
                  <c:v>44182</c:v>
                </c:pt>
                <c:pt idx="344" c:formatCode="yyyy/m/d">
                  <c:v>44183</c:v>
                </c:pt>
                <c:pt idx="345" c:formatCode="yyyy/m/d">
                  <c:v>44184</c:v>
                </c:pt>
                <c:pt idx="346" c:formatCode="yyyy/m/d">
                  <c:v>44185</c:v>
                </c:pt>
                <c:pt idx="347" c:formatCode="yyyy/m/d">
                  <c:v>44186</c:v>
                </c:pt>
                <c:pt idx="348" c:formatCode="yyyy/m/d">
                  <c:v>44187</c:v>
                </c:pt>
                <c:pt idx="349" c:formatCode="yyyy/m/d">
                  <c:v>44188</c:v>
                </c:pt>
                <c:pt idx="350" c:formatCode="yyyy/m/d">
                  <c:v>44189</c:v>
                </c:pt>
                <c:pt idx="351" c:formatCode="yyyy/m/d">
                  <c:v>44190</c:v>
                </c:pt>
                <c:pt idx="352" c:formatCode="yyyy/m/d">
                  <c:v>44191</c:v>
                </c:pt>
                <c:pt idx="353" c:formatCode="yyyy/m/d">
                  <c:v>44192</c:v>
                </c:pt>
                <c:pt idx="354" c:formatCode="yyyy/m/d">
                  <c:v>44193</c:v>
                </c:pt>
                <c:pt idx="355" c:formatCode="yyyy/m/d">
                  <c:v>44194</c:v>
                </c:pt>
                <c:pt idx="356" c:formatCode="yyyy/m/d">
                  <c:v>44195</c:v>
                </c:pt>
                <c:pt idx="357" c:formatCode="yyyy/m/d">
                  <c:v>44196</c:v>
                </c:pt>
                <c:pt idx="358" c:formatCode="yyyy/m/d">
                  <c:v>44197</c:v>
                </c:pt>
                <c:pt idx="359" c:formatCode="yyyy/m/d">
                  <c:v>44198</c:v>
                </c:pt>
                <c:pt idx="360" c:formatCode="yyyy/m/d">
                  <c:v>44199</c:v>
                </c:pt>
                <c:pt idx="361" c:formatCode="yyyy/m/d">
                  <c:v>44200</c:v>
                </c:pt>
                <c:pt idx="362" c:formatCode="yyyy/m/d">
                  <c:v>44201</c:v>
                </c:pt>
                <c:pt idx="363" c:formatCode="yyyy/m/d">
                  <c:v>44202</c:v>
                </c:pt>
                <c:pt idx="364" c:formatCode="yyyy/m/d">
                  <c:v>44203</c:v>
                </c:pt>
                <c:pt idx="365" c:formatCode="yyyy/m/d">
                  <c:v>44204</c:v>
                </c:pt>
                <c:pt idx="366" c:formatCode="yyyy/m/d">
                  <c:v>44205</c:v>
                </c:pt>
                <c:pt idx="367" c:formatCode="yyyy/m/d">
                  <c:v>44206</c:v>
                </c:pt>
                <c:pt idx="368" c:formatCode="yyyy/m/d">
                  <c:v>44207</c:v>
                </c:pt>
                <c:pt idx="369" c:formatCode="yyyy/m/d">
                  <c:v>44208</c:v>
                </c:pt>
                <c:pt idx="370" c:formatCode="yyyy/m/d">
                  <c:v>44209</c:v>
                </c:pt>
                <c:pt idx="371" c:formatCode="yyyy/m/d">
                  <c:v>44210</c:v>
                </c:pt>
                <c:pt idx="372" c:formatCode="yyyy/m/d">
                  <c:v>44211</c:v>
                </c:pt>
                <c:pt idx="373" c:formatCode="yyyy/m/d">
                  <c:v>44212</c:v>
                </c:pt>
                <c:pt idx="374" c:formatCode="yyyy/m/d">
                  <c:v>44213</c:v>
                </c:pt>
                <c:pt idx="375" c:formatCode="yyyy/m/d">
                  <c:v>44214</c:v>
                </c:pt>
                <c:pt idx="376" c:formatCode="yyyy/m/d">
                  <c:v>44215</c:v>
                </c:pt>
                <c:pt idx="377" c:formatCode="yyyy/m/d">
                  <c:v>44216</c:v>
                </c:pt>
                <c:pt idx="378" c:formatCode="yyyy/m/d">
                  <c:v>44217</c:v>
                </c:pt>
                <c:pt idx="379" c:formatCode="yyyy/m/d">
                  <c:v>44218</c:v>
                </c:pt>
                <c:pt idx="380" c:formatCode="yyyy/m/d">
                  <c:v>44219</c:v>
                </c:pt>
                <c:pt idx="381" c:formatCode="yyyy/m/d">
                  <c:v>44220</c:v>
                </c:pt>
                <c:pt idx="382" c:formatCode="yyyy/m/d">
                  <c:v>44221</c:v>
                </c:pt>
                <c:pt idx="383" c:formatCode="yyyy/m/d">
                  <c:v>44222</c:v>
                </c:pt>
                <c:pt idx="384" c:formatCode="yyyy/m/d">
                  <c:v>44223</c:v>
                </c:pt>
                <c:pt idx="385" c:formatCode="yyyy/m/d">
                  <c:v>44224</c:v>
                </c:pt>
                <c:pt idx="386" c:formatCode="yyyy/m/d">
                  <c:v>44225</c:v>
                </c:pt>
                <c:pt idx="387" c:formatCode="yyyy/m/d">
                  <c:v>44226</c:v>
                </c:pt>
                <c:pt idx="388" c:formatCode="yyyy/m/d">
                  <c:v>44227</c:v>
                </c:pt>
                <c:pt idx="389" c:formatCode="yyyy/m/d">
                  <c:v>44228</c:v>
                </c:pt>
                <c:pt idx="390" c:formatCode="yyyy/m/d">
                  <c:v>44229</c:v>
                </c:pt>
                <c:pt idx="391" c:formatCode="yyyy/m/d">
                  <c:v>44230</c:v>
                </c:pt>
                <c:pt idx="392" c:formatCode="yyyy/m/d">
                  <c:v>44231</c:v>
                </c:pt>
                <c:pt idx="393" c:formatCode="yyyy/m/d">
                  <c:v>44232</c:v>
                </c:pt>
                <c:pt idx="394" c:formatCode="yyyy/m/d">
                  <c:v>44233</c:v>
                </c:pt>
                <c:pt idx="395" c:formatCode="yyyy/m/d">
                  <c:v>44234</c:v>
                </c:pt>
                <c:pt idx="396" c:formatCode="yyyy/m/d">
                  <c:v>44235</c:v>
                </c:pt>
                <c:pt idx="397" c:formatCode="yyyy/m/d">
                  <c:v>44236</c:v>
                </c:pt>
                <c:pt idx="398" c:formatCode="yyyy/m/d">
                  <c:v>44237</c:v>
                </c:pt>
                <c:pt idx="399" c:formatCode="yyyy/m/d">
                  <c:v>44238</c:v>
                </c:pt>
                <c:pt idx="400" c:formatCode="yyyy/m/d">
                  <c:v>44239</c:v>
                </c:pt>
                <c:pt idx="401" c:formatCode="yyyy/m/d">
                  <c:v>44240</c:v>
                </c:pt>
                <c:pt idx="402" c:formatCode="yyyy/m/d">
                  <c:v>44241</c:v>
                </c:pt>
                <c:pt idx="403" c:formatCode="yyyy/m/d">
                  <c:v>44242</c:v>
                </c:pt>
                <c:pt idx="404" c:formatCode="yyyy/m/d">
                  <c:v>44243</c:v>
                </c:pt>
                <c:pt idx="405" c:formatCode="yyyy/m/d">
                  <c:v>44244</c:v>
                </c:pt>
                <c:pt idx="406" c:formatCode="yyyy/m/d">
                  <c:v>44245</c:v>
                </c:pt>
                <c:pt idx="407" c:formatCode="yyyy/m/d">
                  <c:v>44246</c:v>
                </c:pt>
                <c:pt idx="408" c:formatCode="yyyy/m/d">
                  <c:v>44247</c:v>
                </c:pt>
                <c:pt idx="409" c:formatCode="yyyy/m/d">
                  <c:v>44248</c:v>
                </c:pt>
                <c:pt idx="410" c:formatCode="yyyy/m/d">
                  <c:v>44249</c:v>
                </c:pt>
                <c:pt idx="411" c:formatCode="yyyy/m/d">
                  <c:v>44250</c:v>
                </c:pt>
                <c:pt idx="412" c:formatCode="yyyy/m/d">
                  <c:v>44251</c:v>
                </c:pt>
                <c:pt idx="413" c:formatCode="yyyy/m/d">
                  <c:v>44252</c:v>
                </c:pt>
                <c:pt idx="414" c:formatCode="yyyy/m/d">
                  <c:v>44253</c:v>
                </c:pt>
                <c:pt idx="415" c:formatCode="yyyy/m/d">
                  <c:v>44254</c:v>
                </c:pt>
              </c:numCache>
            </c:numRef>
          </c:cat>
          <c:val>
            <c:numRef>
              <c:f>Sheet1!$D$10:$D$425</c:f>
              <c:numCache>
                <c:formatCode>General</c:formatCode>
                <c:ptCount val="416"/>
                <c:pt idx="0">
                  <c:v>4164.37</c:v>
                </c:pt>
                <c:pt idx="1">
                  <c:v>4163.185</c:v>
                </c:pt>
                <c:pt idx="2">
                  <c:v>4163.185</c:v>
                </c:pt>
                <c:pt idx="3">
                  <c:v>4163.185</c:v>
                </c:pt>
                <c:pt idx="4">
                  <c:v>4203.988</c:v>
                </c:pt>
                <c:pt idx="5">
                  <c:v>4189.886</c:v>
                </c:pt>
                <c:pt idx="6">
                  <c:v>4166.734</c:v>
                </c:pt>
                <c:pt idx="7">
                  <c:v>4149.043</c:v>
                </c:pt>
                <c:pt idx="8">
                  <c:v>4154.853</c:v>
                </c:pt>
                <c:pt idx="9">
                  <c:v>4154.853</c:v>
                </c:pt>
                <c:pt idx="10">
                  <c:v>4154.853</c:v>
                </c:pt>
                <c:pt idx="11">
                  <c:v>4185.83</c:v>
                </c:pt>
                <c:pt idx="12">
                  <c:v>4114.309</c:v>
                </c:pt>
                <c:pt idx="13">
                  <c:v>4131.931</c:v>
                </c:pt>
                <c:pt idx="14">
                  <c:v>4003.901</c:v>
                </c:pt>
                <c:pt idx="15">
                  <c:v>4003.901</c:v>
                </c:pt>
                <c:pt idx="16">
                  <c:v>4003.901</c:v>
                </c:pt>
                <c:pt idx="17">
                  <c:v>4003.901</c:v>
                </c:pt>
                <c:pt idx="18">
                  <c:v>4003.901</c:v>
                </c:pt>
                <c:pt idx="19">
                  <c:v>4003.901</c:v>
                </c:pt>
                <c:pt idx="20">
                  <c:v>4003.901</c:v>
                </c:pt>
                <c:pt idx="21">
                  <c:v>4003.901</c:v>
                </c:pt>
                <c:pt idx="22">
                  <c:v>4003.901</c:v>
                </c:pt>
                <c:pt idx="23">
                  <c:v>4003.901</c:v>
                </c:pt>
                <c:pt idx="24">
                  <c:v>4003.901</c:v>
                </c:pt>
                <c:pt idx="25">
                  <c:v>3688.358</c:v>
                </c:pt>
                <c:pt idx="26">
                  <c:v>3785.638</c:v>
                </c:pt>
                <c:pt idx="27">
                  <c:v>3828.527</c:v>
                </c:pt>
                <c:pt idx="28">
                  <c:v>3899.775</c:v>
                </c:pt>
                <c:pt idx="29">
                  <c:v>3899.869</c:v>
                </c:pt>
                <c:pt idx="30">
                  <c:v>3899.869</c:v>
                </c:pt>
                <c:pt idx="31">
                  <c:v>3899.869</c:v>
                </c:pt>
                <c:pt idx="32">
                  <c:v>3916.005</c:v>
                </c:pt>
                <c:pt idx="33">
                  <c:v>3952.464</c:v>
                </c:pt>
                <c:pt idx="34">
                  <c:v>3984.433</c:v>
                </c:pt>
                <c:pt idx="35">
                  <c:v>3959.919</c:v>
                </c:pt>
                <c:pt idx="36">
                  <c:v>3987.734</c:v>
                </c:pt>
                <c:pt idx="37">
                  <c:v>3987.734</c:v>
                </c:pt>
                <c:pt idx="38">
                  <c:v>3987.734</c:v>
                </c:pt>
                <c:pt idx="39">
                  <c:v>4077.424</c:v>
                </c:pt>
                <c:pt idx="40">
                  <c:v>4057.511</c:v>
                </c:pt>
                <c:pt idx="41">
                  <c:v>4051.311</c:v>
                </c:pt>
                <c:pt idx="42">
                  <c:v>4144.656</c:v>
                </c:pt>
                <c:pt idx="43">
                  <c:v>4149.49</c:v>
                </c:pt>
                <c:pt idx="44">
                  <c:v>4149.49</c:v>
                </c:pt>
                <c:pt idx="45">
                  <c:v>4149.49</c:v>
                </c:pt>
                <c:pt idx="46">
                  <c:v>4132.839</c:v>
                </c:pt>
                <c:pt idx="47">
                  <c:v>4123.854</c:v>
                </c:pt>
                <c:pt idx="48">
                  <c:v>4073.015</c:v>
                </c:pt>
                <c:pt idx="49">
                  <c:v>4084.876</c:v>
                </c:pt>
                <c:pt idx="50">
                  <c:v>3940.049</c:v>
                </c:pt>
                <c:pt idx="51">
                  <c:v>3940.049</c:v>
                </c:pt>
                <c:pt idx="52">
                  <c:v>3940.049</c:v>
                </c:pt>
                <c:pt idx="53">
                  <c:v>4069.666</c:v>
                </c:pt>
                <c:pt idx="54">
                  <c:v>4091.362</c:v>
                </c:pt>
                <c:pt idx="55">
                  <c:v>4115.052</c:v>
                </c:pt>
                <c:pt idx="56">
                  <c:v>4206.725</c:v>
                </c:pt>
                <c:pt idx="57">
                  <c:v>4138.507</c:v>
                </c:pt>
                <c:pt idx="58">
                  <c:v>4138.507</c:v>
                </c:pt>
                <c:pt idx="59">
                  <c:v>4138.507</c:v>
                </c:pt>
                <c:pt idx="60">
                  <c:v>3997.133</c:v>
                </c:pt>
                <c:pt idx="61">
                  <c:v>4082.732</c:v>
                </c:pt>
                <c:pt idx="62">
                  <c:v>4028.429</c:v>
                </c:pt>
                <c:pt idx="63">
                  <c:v>3950.911</c:v>
                </c:pt>
                <c:pt idx="64">
                  <c:v>3895.313</c:v>
                </c:pt>
                <c:pt idx="65">
                  <c:v>3895.313</c:v>
                </c:pt>
                <c:pt idx="66">
                  <c:v>3895.313</c:v>
                </c:pt>
                <c:pt idx="67">
                  <c:v>3727.84</c:v>
                </c:pt>
                <c:pt idx="68">
                  <c:v>3709.682</c:v>
                </c:pt>
                <c:pt idx="69">
                  <c:v>3636.257</c:v>
                </c:pt>
                <c:pt idx="70">
                  <c:v>3589.093</c:v>
                </c:pt>
                <c:pt idx="71">
                  <c:v>3653.224</c:v>
                </c:pt>
                <c:pt idx="72">
                  <c:v>3653.224</c:v>
                </c:pt>
                <c:pt idx="73">
                  <c:v>3653.224</c:v>
                </c:pt>
                <c:pt idx="74">
                  <c:v>3530.306</c:v>
                </c:pt>
                <c:pt idx="75">
                  <c:v>3625.115</c:v>
                </c:pt>
                <c:pt idx="76">
                  <c:v>3722.518</c:v>
                </c:pt>
                <c:pt idx="77">
                  <c:v>3698.047</c:v>
                </c:pt>
                <c:pt idx="78">
                  <c:v>3710.061</c:v>
                </c:pt>
                <c:pt idx="79">
                  <c:v>3710.061</c:v>
                </c:pt>
                <c:pt idx="80">
                  <c:v>3710.061</c:v>
                </c:pt>
                <c:pt idx="81">
                  <c:v>3674.111</c:v>
                </c:pt>
                <c:pt idx="82">
                  <c:v>3686.155</c:v>
                </c:pt>
                <c:pt idx="83">
                  <c:v>3675.076</c:v>
                </c:pt>
                <c:pt idx="84">
                  <c:v>3734.531</c:v>
                </c:pt>
                <c:pt idx="85">
                  <c:v>3713.218</c:v>
                </c:pt>
                <c:pt idx="86">
                  <c:v>3713.218</c:v>
                </c:pt>
                <c:pt idx="87">
                  <c:v>3713.218</c:v>
                </c:pt>
                <c:pt idx="88">
                  <c:v>3713.218</c:v>
                </c:pt>
                <c:pt idx="89">
                  <c:v>3798.021</c:v>
                </c:pt>
                <c:pt idx="90">
                  <c:v>3780.345</c:v>
                </c:pt>
                <c:pt idx="91">
                  <c:v>3792.811</c:v>
                </c:pt>
                <c:pt idx="92">
                  <c:v>3769.178</c:v>
                </c:pt>
                <c:pt idx="93">
                  <c:v>3769.178</c:v>
                </c:pt>
                <c:pt idx="94">
                  <c:v>3769.178</c:v>
                </c:pt>
                <c:pt idx="95">
                  <c:v>3753.257</c:v>
                </c:pt>
                <c:pt idx="96">
                  <c:v>3825.699</c:v>
                </c:pt>
                <c:pt idx="97">
                  <c:v>3797.362</c:v>
                </c:pt>
                <c:pt idx="98">
                  <c:v>3802.381</c:v>
                </c:pt>
                <c:pt idx="99">
                  <c:v>3839.487</c:v>
                </c:pt>
                <c:pt idx="100">
                  <c:v>3839.487</c:v>
                </c:pt>
                <c:pt idx="101">
                  <c:v>3839.487</c:v>
                </c:pt>
                <c:pt idx="102">
                  <c:v>3853.455</c:v>
                </c:pt>
                <c:pt idx="103">
                  <c:v>3808.047</c:v>
                </c:pt>
                <c:pt idx="104">
                  <c:v>3839.383</c:v>
                </c:pt>
                <c:pt idx="105">
                  <c:v>3829.753</c:v>
                </c:pt>
                <c:pt idx="106">
                  <c:v>3796.972</c:v>
                </c:pt>
                <c:pt idx="107">
                  <c:v>3796.972</c:v>
                </c:pt>
                <c:pt idx="108">
                  <c:v>3796.972</c:v>
                </c:pt>
                <c:pt idx="109">
                  <c:v>3822.769</c:v>
                </c:pt>
                <c:pt idx="110">
                  <c:v>3849.147</c:v>
                </c:pt>
                <c:pt idx="111">
                  <c:v>3867.032</c:v>
                </c:pt>
                <c:pt idx="112">
                  <c:v>3912.577</c:v>
                </c:pt>
                <c:pt idx="113">
                  <c:v>3912.577</c:v>
                </c:pt>
                <c:pt idx="114">
                  <c:v>3912.577</c:v>
                </c:pt>
                <c:pt idx="115">
                  <c:v>3912.577</c:v>
                </c:pt>
                <c:pt idx="116">
                  <c:v>3912.577</c:v>
                </c:pt>
                <c:pt idx="117">
                  <c:v>3912.577</c:v>
                </c:pt>
                <c:pt idx="118">
                  <c:v>3936.254</c:v>
                </c:pt>
                <c:pt idx="119">
                  <c:v>3924.895</c:v>
                </c:pt>
                <c:pt idx="120">
                  <c:v>3963.622</c:v>
                </c:pt>
                <c:pt idx="121">
                  <c:v>3963.622</c:v>
                </c:pt>
                <c:pt idx="122">
                  <c:v>3963.622</c:v>
                </c:pt>
                <c:pt idx="123">
                  <c:v>3960.18</c:v>
                </c:pt>
                <c:pt idx="124">
                  <c:v>3960.238</c:v>
                </c:pt>
                <c:pt idx="125">
                  <c:v>3968.253</c:v>
                </c:pt>
                <c:pt idx="126">
                  <c:v>3925.218</c:v>
                </c:pt>
                <c:pt idx="127">
                  <c:v>3912.816</c:v>
                </c:pt>
                <c:pt idx="128">
                  <c:v>3912.816</c:v>
                </c:pt>
                <c:pt idx="129">
                  <c:v>3912.816</c:v>
                </c:pt>
                <c:pt idx="130">
                  <c:v>3922.912</c:v>
                </c:pt>
                <c:pt idx="131">
                  <c:v>3956.25</c:v>
                </c:pt>
                <c:pt idx="132">
                  <c:v>3935.222</c:v>
                </c:pt>
                <c:pt idx="133">
                  <c:v>3913.795</c:v>
                </c:pt>
                <c:pt idx="134">
                  <c:v>3824.064</c:v>
                </c:pt>
                <c:pt idx="135">
                  <c:v>3824.064</c:v>
                </c:pt>
                <c:pt idx="136">
                  <c:v>3824.064</c:v>
                </c:pt>
                <c:pt idx="137">
                  <c:v>3829.325</c:v>
                </c:pt>
                <c:pt idx="138">
                  <c:v>3872.77</c:v>
                </c:pt>
                <c:pt idx="139">
                  <c:v>3845.614</c:v>
                </c:pt>
                <c:pt idx="140">
                  <c:v>3856.632</c:v>
                </c:pt>
                <c:pt idx="141">
                  <c:v>3867.023</c:v>
                </c:pt>
                <c:pt idx="142">
                  <c:v>3867.023</c:v>
                </c:pt>
                <c:pt idx="143">
                  <c:v>3867.023</c:v>
                </c:pt>
                <c:pt idx="144">
                  <c:v>3971.34</c:v>
                </c:pt>
                <c:pt idx="145">
                  <c:v>3983.568</c:v>
                </c:pt>
                <c:pt idx="146">
                  <c:v>3983.648</c:v>
                </c:pt>
                <c:pt idx="147">
                  <c:v>3982.185</c:v>
                </c:pt>
                <c:pt idx="148">
                  <c:v>4001.251</c:v>
                </c:pt>
                <c:pt idx="149">
                  <c:v>4001.251</c:v>
                </c:pt>
                <c:pt idx="150">
                  <c:v>4001.251</c:v>
                </c:pt>
                <c:pt idx="151">
                  <c:v>4021.955</c:v>
                </c:pt>
                <c:pt idx="152">
                  <c:v>4047.029</c:v>
                </c:pt>
                <c:pt idx="153">
                  <c:v>4039.705</c:v>
                </c:pt>
                <c:pt idx="154">
                  <c:v>3995.885</c:v>
                </c:pt>
                <c:pt idx="155">
                  <c:v>4003.083</c:v>
                </c:pt>
                <c:pt idx="156">
                  <c:v>4003.083</c:v>
                </c:pt>
                <c:pt idx="157">
                  <c:v>4003.083</c:v>
                </c:pt>
                <c:pt idx="158">
                  <c:v>3954.988</c:v>
                </c:pt>
                <c:pt idx="159">
                  <c:v>4014.57</c:v>
                </c:pt>
                <c:pt idx="160">
                  <c:v>4017.594</c:v>
                </c:pt>
                <c:pt idx="161">
                  <c:v>4044.384</c:v>
                </c:pt>
                <c:pt idx="162">
                  <c:v>4098.71</c:v>
                </c:pt>
                <c:pt idx="163">
                  <c:v>4098.71</c:v>
                </c:pt>
                <c:pt idx="164">
                  <c:v>4098.71</c:v>
                </c:pt>
                <c:pt idx="165">
                  <c:v>4102.046</c:v>
                </c:pt>
                <c:pt idx="166">
                  <c:v>4121.794</c:v>
                </c:pt>
                <c:pt idx="167">
                  <c:v>4138.99</c:v>
                </c:pt>
                <c:pt idx="168">
                  <c:v>4138.99</c:v>
                </c:pt>
                <c:pt idx="169">
                  <c:v>4138.99</c:v>
                </c:pt>
                <c:pt idx="170">
                  <c:v>4138.99</c:v>
                </c:pt>
                <c:pt idx="171">
                  <c:v>4138.99</c:v>
                </c:pt>
                <c:pt idx="172">
                  <c:v>4109.716</c:v>
                </c:pt>
                <c:pt idx="173">
                  <c:v>4163.964</c:v>
                </c:pt>
                <c:pt idx="174">
                  <c:v>4247.784</c:v>
                </c:pt>
                <c:pt idx="175">
                  <c:v>4335.845</c:v>
                </c:pt>
                <c:pt idx="176">
                  <c:v>4419.596</c:v>
                </c:pt>
                <c:pt idx="177">
                  <c:v>4419.596</c:v>
                </c:pt>
                <c:pt idx="178">
                  <c:v>4419.596</c:v>
                </c:pt>
                <c:pt idx="179">
                  <c:v>4670.095</c:v>
                </c:pt>
                <c:pt idx="180">
                  <c:v>4698.126</c:v>
                </c:pt>
                <c:pt idx="181">
                  <c:v>4774.004</c:v>
                </c:pt>
                <c:pt idx="182">
                  <c:v>4840.771</c:v>
                </c:pt>
                <c:pt idx="183">
                  <c:v>4753.133</c:v>
                </c:pt>
                <c:pt idx="184">
                  <c:v>4753.133</c:v>
                </c:pt>
                <c:pt idx="185">
                  <c:v>4753.133</c:v>
                </c:pt>
                <c:pt idx="186">
                  <c:v>4852.961</c:v>
                </c:pt>
                <c:pt idx="187">
                  <c:v>4806.69</c:v>
                </c:pt>
                <c:pt idx="188">
                  <c:v>4744.469</c:v>
                </c:pt>
                <c:pt idx="189">
                  <c:v>4516.253</c:v>
                </c:pt>
                <c:pt idx="190">
                  <c:v>4544.701</c:v>
                </c:pt>
                <c:pt idx="191">
                  <c:v>4544.701</c:v>
                </c:pt>
                <c:pt idx="192">
                  <c:v>4544.701</c:v>
                </c:pt>
                <c:pt idx="193">
                  <c:v>4680.305</c:v>
                </c:pt>
                <c:pt idx="194">
                  <c:v>4691.043</c:v>
                </c:pt>
                <c:pt idx="195">
                  <c:v>4714.445</c:v>
                </c:pt>
                <c:pt idx="196">
                  <c:v>4712.436</c:v>
                </c:pt>
                <c:pt idx="197">
                  <c:v>4505.591</c:v>
                </c:pt>
                <c:pt idx="198">
                  <c:v>4505.591</c:v>
                </c:pt>
                <c:pt idx="199">
                  <c:v>4505.591</c:v>
                </c:pt>
                <c:pt idx="200">
                  <c:v>4528.45</c:v>
                </c:pt>
                <c:pt idx="201">
                  <c:v>4568.258</c:v>
                </c:pt>
                <c:pt idx="202">
                  <c:v>4679.008</c:v>
                </c:pt>
                <c:pt idx="203">
                  <c:v>4656.151</c:v>
                </c:pt>
                <c:pt idx="204">
                  <c:v>4695.046</c:v>
                </c:pt>
                <c:pt idx="205">
                  <c:v>4695.046</c:v>
                </c:pt>
                <c:pt idx="206">
                  <c:v>4695.046</c:v>
                </c:pt>
                <c:pt idx="207">
                  <c:v>4771.311</c:v>
                </c:pt>
                <c:pt idx="208">
                  <c:v>4775.802</c:v>
                </c:pt>
                <c:pt idx="209">
                  <c:v>4777.109</c:v>
                </c:pt>
                <c:pt idx="210">
                  <c:v>4762.764</c:v>
                </c:pt>
                <c:pt idx="211">
                  <c:v>4707.926</c:v>
                </c:pt>
                <c:pt idx="212">
                  <c:v>4707.926</c:v>
                </c:pt>
                <c:pt idx="213">
                  <c:v>4707.926</c:v>
                </c:pt>
                <c:pt idx="214">
                  <c:v>4724.87</c:v>
                </c:pt>
                <c:pt idx="215">
                  <c:v>4681.784</c:v>
                </c:pt>
                <c:pt idx="216">
                  <c:v>4647.645</c:v>
                </c:pt>
                <c:pt idx="217">
                  <c:v>4635.713</c:v>
                </c:pt>
                <c:pt idx="218">
                  <c:v>4704.629</c:v>
                </c:pt>
                <c:pt idx="219">
                  <c:v>4704.629</c:v>
                </c:pt>
                <c:pt idx="220">
                  <c:v>4704.629</c:v>
                </c:pt>
                <c:pt idx="221">
                  <c:v>4815.226</c:v>
                </c:pt>
                <c:pt idx="222">
                  <c:v>4812.756</c:v>
                </c:pt>
                <c:pt idx="223">
                  <c:v>4740.678</c:v>
                </c:pt>
                <c:pt idx="224">
                  <c:v>4679.154</c:v>
                </c:pt>
                <c:pt idx="225">
                  <c:v>4718.843</c:v>
                </c:pt>
                <c:pt idx="226">
                  <c:v>4718.843</c:v>
                </c:pt>
                <c:pt idx="227">
                  <c:v>4718.843</c:v>
                </c:pt>
                <c:pt idx="228">
                  <c:v>4755.849</c:v>
                </c:pt>
                <c:pt idx="229">
                  <c:v>4761.951</c:v>
                </c:pt>
                <c:pt idx="230">
                  <c:v>4706.13</c:v>
                </c:pt>
                <c:pt idx="231">
                  <c:v>4731.345</c:v>
                </c:pt>
                <c:pt idx="232">
                  <c:v>4844.265</c:v>
                </c:pt>
                <c:pt idx="233">
                  <c:v>4844.265</c:v>
                </c:pt>
                <c:pt idx="234">
                  <c:v>4844.265</c:v>
                </c:pt>
                <c:pt idx="235">
                  <c:v>4816.215</c:v>
                </c:pt>
                <c:pt idx="236">
                  <c:v>4842.122</c:v>
                </c:pt>
                <c:pt idx="237">
                  <c:v>4843.887</c:v>
                </c:pt>
                <c:pt idx="238">
                  <c:v>4817.095</c:v>
                </c:pt>
                <c:pt idx="239">
                  <c:v>4770.219</c:v>
                </c:pt>
                <c:pt idx="240">
                  <c:v>4770.219</c:v>
                </c:pt>
                <c:pt idx="241">
                  <c:v>4770.219</c:v>
                </c:pt>
                <c:pt idx="242">
                  <c:v>4669.368</c:v>
                </c:pt>
                <c:pt idx="243">
                  <c:v>4694.389</c:v>
                </c:pt>
                <c:pt idx="244">
                  <c:v>4584.589</c:v>
                </c:pt>
                <c:pt idx="245">
                  <c:v>4581.978</c:v>
                </c:pt>
                <c:pt idx="246">
                  <c:v>4627.283</c:v>
                </c:pt>
                <c:pt idx="247">
                  <c:v>4627.283</c:v>
                </c:pt>
                <c:pt idx="248">
                  <c:v>4627.283</c:v>
                </c:pt>
                <c:pt idx="249">
                  <c:v>4651.051</c:v>
                </c:pt>
                <c:pt idx="250">
                  <c:v>4688.483</c:v>
                </c:pt>
                <c:pt idx="251">
                  <c:v>4657.358</c:v>
                </c:pt>
                <c:pt idx="252">
                  <c:v>4632.714</c:v>
                </c:pt>
                <c:pt idx="253">
                  <c:v>4737.089</c:v>
                </c:pt>
                <c:pt idx="254">
                  <c:v>4737.089</c:v>
                </c:pt>
                <c:pt idx="255">
                  <c:v>4737.089</c:v>
                </c:pt>
                <c:pt idx="256">
                  <c:v>4691.428</c:v>
                </c:pt>
                <c:pt idx="257">
                  <c:v>4635.761</c:v>
                </c:pt>
                <c:pt idx="258">
                  <c:v>4652.327</c:v>
                </c:pt>
                <c:pt idx="259">
                  <c:v>4563.066</c:v>
                </c:pt>
                <c:pt idx="260">
                  <c:v>4570.022</c:v>
                </c:pt>
                <c:pt idx="261">
                  <c:v>4570.022</c:v>
                </c:pt>
                <c:pt idx="262">
                  <c:v>4570.022</c:v>
                </c:pt>
                <c:pt idx="263">
                  <c:v>4581.909</c:v>
                </c:pt>
                <c:pt idx="264">
                  <c:v>4591.799</c:v>
                </c:pt>
                <c:pt idx="265">
                  <c:v>4587.395</c:v>
                </c:pt>
                <c:pt idx="266">
                  <c:v>4587.395</c:v>
                </c:pt>
                <c:pt idx="267">
                  <c:v>4587.395</c:v>
                </c:pt>
                <c:pt idx="268">
                  <c:v>4587.395</c:v>
                </c:pt>
                <c:pt idx="269">
                  <c:v>4587.395</c:v>
                </c:pt>
                <c:pt idx="270">
                  <c:v>4587.395</c:v>
                </c:pt>
                <c:pt idx="271">
                  <c:v>4587.395</c:v>
                </c:pt>
                <c:pt idx="272">
                  <c:v>4587.395</c:v>
                </c:pt>
                <c:pt idx="273">
                  <c:v>4587.395</c:v>
                </c:pt>
                <c:pt idx="274">
                  <c:v>4681.141</c:v>
                </c:pt>
                <c:pt idx="275">
                  <c:v>4681.141</c:v>
                </c:pt>
                <c:pt idx="276">
                  <c:v>4681.141</c:v>
                </c:pt>
                <c:pt idx="277">
                  <c:v>4823.158</c:v>
                </c:pt>
                <c:pt idx="278">
                  <c:v>4839.201</c:v>
                </c:pt>
                <c:pt idx="279">
                  <c:v>4807.102</c:v>
                </c:pt>
                <c:pt idx="280">
                  <c:v>4798.736</c:v>
                </c:pt>
                <c:pt idx="281">
                  <c:v>4791.676</c:v>
                </c:pt>
                <c:pt idx="282">
                  <c:v>4791.676</c:v>
                </c:pt>
                <c:pt idx="283">
                  <c:v>4791.676</c:v>
                </c:pt>
                <c:pt idx="284">
                  <c:v>4755.488</c:v>
                </c:pt>
                <c:pt idx="285">
                  <c:v>4793.467</c:v>
                </c:pt>
                <c:pt idx="286">
                  <c:v>4792.828</c:v>
                </c:pt>
                <c:pt idx="287">
                  <c:v>4777.985</c:v>
                </c:pt>
                <c:pt idx="288">
                  <c:v>4718.488</c:v>
                </c:pt>
                <c:pt idx="289">
                  <c:v>4718.488</c:v>
                </c:pt>
                <c:pt idx="290">
                  <c:v>4718.488</c:v>
                </c:pt>
                <c:pt idx="291">
                  <c:v>4691.236</c:v>
                </c:pt>
                <c:pt idx="292">
                  <c:v>4699.279</c:v>
                </c:pt>
                <c:pt idx="293">
                  <c:v>4737.272</c:v>
                </c:pt>
                <c:pt idx="294">
                  <c:v>4772.92</c:v>
                </c:pt>
                <c:pt idx="295">
                  <c:v>4695.334</c:v>
                </c:pt>
                <c:pt idx="296">
                  <c:v>4695.334</c:v>
                </c:pt>
                <c:pt idx="297">
                  <c:v>4695.334</c:v>
                </c:pt>
                <c:pt idx="298">
                  <c:v>4720.831</c:v>
                </c:pt>
                <c:pt idx="299">
                  <c:v>4777.561</c:v>
                </c:pt>
                <c:pt idx="300">
                  <c:v>4813.656</c:v>
                </c:pt>
                <c:pt idx="301">
                  <c:v>4885.112</c:v>
                </c:pt>
                <c:pt idx="302">
                  <c:v>4885.718</c:v>
                </c:pt>
                <c:pt idx="303">
                  <c:v>4885.718</c:v>
                </c:pt>
                <c:pt idx="304">
                  <c:v>4885.718</c:v>
                </c:pt>
                <c:pt idx="305">
                  <c:v>4981.35</c:v>
                </c:pt>
                <c:pt idx="306">
                  <c:v>4953.876</c:v>
                </c:pt>
                <c:pt idx="307">
                  <c:v>4904.898</c:v>
                </c:pt>
                <c:pt idx="308">
                  <c:v>4908.463</c:v>
                </c:pt>
                <c:pt idx="309">
                  <c:v>4856.851</c:v>
                </c:pt>
                <c:pt idx="310">
                  <c:v>4856.851</c:v>
                </c:pt>
                <c:pt idx="311">
                  <c:v>4856.851</c:v>
                </c:pt>
                <c:pt idx="312">
                  <c:v>4904.172</c:v>
                </c:pt>
                <c:pt idx="313">
                  <c:v>4894.786</c:v>
                </c:pt>
                <c:pt idx="314">
                  <c:v>4891.672</c:v>
                </c:pt>
                <c:pt idx="315">
                  <c:v>4927.989</c:v>
                </c:pt>
                <c:pt idx="316">
                  <c:v>4943.288</c:v>
                </c:pt>
                <c:pt idx="317">
                  <c:v>4943.288</c:v>
                </c:pt>
                <c:pt idx="318">
                  <c:v>4943.288</c:v>
                </c:pt>
                <c:pt idx="319">
                  <c:v>5005.027</c:v>
                </c:pt>
                <c:pt idx="320">
                  <c:v>4974.286</c:v>
                </c:pt>
                <c:pt idx="321">
                  <c:v>4910.7</c:v>
                </c:pt>
                <c:pt idx="322">
                  <c:v>4919.591</c:v>
                </c:pt>
                <c:pt idx="323">
                  <c:v>4980.765</c:v>
                </c:pt>
                <c:pt idx="324">
                  <c:v>4980.765</c:v>
                </c:pt>
                <c:pt idx="325">
                  <c:v>4980.765</c:v>
                </c:pt>
                <c:pt idx="326">
                  <c:v>4960.252</c:v>
                </c:pt>
                <c:pt idx="327">
                  <c:v>5067.098</c:v>
                </c:pt>
                <c:pt idx="328">
                  <c:v>5067.145</c:v>
                </c:pt>
                <c:pt idx="329">
                  <c:v>5057.06</c:v>
                </c:pt>
                <c:pt idx="330">
                  <c:v>5065.916</c:v>
                </c:pt>
                <c:pt idx="331">
                  <c:v>5065.916</c:v>
                </c:pt>
                <c:pt idx="332">
                  <c:v>5065.916</c:v>
                </c:pt>
                <c:pt idx="333">
                  <c:v>5022.235</c:v>
                </c:pt>
                <c:pt idx="334">
                  <c:v>5009.879</c:v>
                </c:pt>
                <c:pt idx="335">
                  <c:v>4942.699</c:v>
                </c:pt>
                <c:pt idx="336">
                  <c:v>4940.525</c:v>
                </c:pt>
                <c:pt idx="337">
                  <c:v>4889.629</c:v>
                </c:pt>
                <c:pt idx="338">
                  <c:v>4889.629</c:v>
                </c:pt>
                <c:pt idx="339">
                  <c:v>4889.629</c:v>
                </c:pt>
                <c:pt idx="340">
                  <c:v>4934.835</c:v>
                </c:pt>
                <c:pt idx="341">
                  <c:v>4945.1</c:v>
                </c:pt>
                <c:pt idx="342">
                  <c:v>4953.867</c:v>
                </c:pt>
                <c:pt idx="343">
                  <c:v>5017.478</c:v>
                </c:pt>
                <c:pt idx="344">
                  <c:v>4999.968</c:v>
                </c:pt>
                <c:pt idx="345">
                  <c:v>4999.968</c:v>
                </c:pt>
                <c:pt idx="346">
                  <c:v>4999.968</c:v>
                </c:pt>
                <c:pt idx="347">
                  <c:v>5046.84</c:v>
                </c:pt>
                <c:pt idx="348">
                  <c:v>4964.773</c:v>
                </c:pt>
                <c:pt idx="349">
                  <c:v>5007.124</c:v>
                </c:pt>
                <c:pt idx="350">
                  <c:v>5000.015</c:v>
                </c:pt>
                <c:pt idx="351">
                  <c:v>5042.014</c:v>
                </c:pt>
                <c:pt idx="352">
                  <c:v>5042.014</c:v>
                </c:pt>
                <c:pt idx="353">
                  <c:v>5042.014</c:v>
                </c:pt>
                <c:pt idx="354">
                  <c:v>5064.415</c:v>
                </c:pt>
                <c:pt idx="355">
                  <c:v>5042.936</c:v>
                </c:pt>
                <c:pt idx="356">
                  <c:v>5113.711</c:v>
                </c:pt>
                <c:pt idx="357">
                  <c:v>5211.289</c:v>
                </c:pt>
                <c:pt idx="358">
                  <c:v>5211.289</c:v>
                </c:pt>
                <c:pt idx="359">
                  <c:v>5211.289</c:v>
                </c:pt>
                <c:pt idx="360">
                  <c:v>5211.289</c:v>
                </c:pt>
                <c:pt idx="361">
                  <c:v>5267.718</c:v>
                </c:pt>
                <c:pt idx="362">
                  <c:v>5368.505</c:v>
                </c:pt>
                <c:pt idx="363">
                  <c:v>5417.668</c:v>
                </c:pt>
                <c:pt idx="364">
                  <c:v>5513.657</c:v>
                </c:pt>
                <c:pt idx="365">
                  <c:v>5495.431</c:v>
                </c:pt>
                <c:pt idx="366">
                  <c:v>5495.431</c:v>
                </c:pt>
                <c:pt idx="367">
                  <c:v>5495.431</c:v>
                </c:pt>
                <c:pt idx="368">
                  <c:v>5441.158</c:v>
                </c:pt>
                <c:pt idx="369">
                  <c:v>5596.353</c:v>
                </c:pt>
                <c:pt idx="370">
                  <c:v>5577.971</c:v>
                </c:pt>
                <c:pt idx="371">
                  <c:v>5470.456</c:v>
                </c:pt>
                <c:pt idx="372">
                  <c:v>5458.081</c:v>
                </c:pt>
                <c:pt idx="373">
                  <c:v>5458.081</c:v>
                </c:pt>
                <c:pt idx="374">
                  <c:v>5458.081</c:v>
                </c:pt>
                <c:pt idx="375">
                  <c:v>5518.521</c:v>
                </c:pt>
                <c:pt idx="376">
                  <c:v>5437.523</c:v>
                </c:pt>
                <c:pt idx="377">
                  <c:v>5476.434</c:v>
                </c:pt>
                <c:pt idx="378">
                  <c:v>5564.969</c:v>
                </c:pt>
                <c:pt idx="379">
                  <c:v>5569.776</c:v>
                </c:pt>
                <c:pt idx="380">
                  <c:v>5569.776</c:v>
                </c:pt>
                <c:pt idx="381">
                  <c:v>5569.776</c:v>
                </c:pt>
                <c:pt idx="382">
                  <c:v>5625.923</c:v>
                </c:pt>
                <c:pt idx="383">
                  <c:v>5512.968</c:v>
                </c:pt>
                <c:pt idx="384">
                  <c:v>5528.003</c:v>
                </c:pt>
                <c:pt idx="385">
                  <c:v>5377.143</c:v>
                </c:pt>
                <c:pt idx="386">
                  <c:v>5351.965</c:v>
                </c:pt>
                <c:pt idx="387">
                  <c:v>5351.965</c:v>
                </c:pt>
                <c:pt idx="388">
                  <c:v>5351.965</c:v>
                </c:pt>
                <c:pt idx="389">
                  <c:v>5417.65</c:v>
                </c:pt>
                <c:pt idx="390">
                  <c:v>5501.09</c:v>
                </c:pt>
                <c:pt idx="391">
                  <c:v>5485.2</c:v>
                </c:pt>
                <c:pt idx="392">
                  <c:v>5473.95</c:v>
                </c:pt>
                <c:pt idx="393">
                  <c:v>5483.41</c:v>
                </c:pt>
                <c:pt idx="394">
                  <c:v>5483.41</c:v>
                </c:pt>
                <c:pt idx="395">
                  <c:v>5483.41</c:v>
                </c:pt>
                <c:pt idx="396">
                  <c:v>5564.56</c:v>
                </c:pt>
                <c:pt idx="397">
                  <c:v>5686.25</c:v>
                </c:pt>
                <c:pt idx="398">
                  <c:v>5807.72</c:v>
                </c:pt>
                <c:pt idx="399">
                  <c:v>5807.72</c:v>
                </c:pt>
                <c:pt idx="400">
                  <c:v>5807.72</c:v>
                </c:pt>
                <c:pt idx="401">
                  <c:v>5807.72</c:v>
                </c:pt>
                <c:pt idx="402">
                  <c:v>5807.72</c:v>
                </c:pt>
                <c:pt idx="403">
                  <c:v>5807.72</c:v>
                </c:pt>
                <c:pt idx="404">
                  <c:v>5807.72</c:v>
                </c:pt>
                <c:pt idx="405">
                  <c:v>5807.72</c:v>
                </c:pt>
                <c:pt idx="406">
                  <c:v>5768.38</c:v>
                </c:pt>
                <c:pt idx="407">
                  <c:v>5778.84</c:v>
                </c:pt>
                <c:pt idx="408">
                  <c:v>5778.84</c:v>
                </c:pt>
                <c:pt idx="409">
                  <c:v>5778.84</c:v>
                </c:pt>
                <c:pt idx="410">
                  <c:v>5597.33</c:v>
                </c:pt>
                <c:pt idx="411">
                  <c:v>5579.67</c:v>
                </c:pt>
                <c:pt idx="412">
                  <c:v>5437.57</c:v>
                </c:pt>
                <c:pt idx="413">
                  <c:v>5469.56</c:v>
                </c:pt>
                <c:pt idx="414">
                  <c:v>5336.76</c:v>
                </c:pt>
                <c:pt idx="415">
                  <c:v>5336.76</c:v>
                </c:pt>
              </c:numCache>
            </c:numRef>
          </c:val>
          <c:smooth val="0"/>
        </c:ser>
        <c:dLbls>
          <c:showLegendKey val="0"/>
          <c:showVal val="0"/>
          <c:showCatName val="0"/>
          <c:showSerName val="0"/>
          <c:showPercent val="0"/>
          <c:showBubbleSize val="0"/>
        </c:dLbls>
        <c:marker val="0"/>
        <c:smooth val="0"/>
        <c:axId val="1628928688"/>
        <c:axId val="1656358096"/>
      </c:lineChart>
      <c:lineChart>
        <c:grouping val="standard"/>
        <c:varyColors val="0"/>
        <c:ser>
          <c:idx val="1"/>
          <c:order val="1"/>
          <c:tx>
            <c:strRef>
              <c:f>MA5</c:f>
              <c:strCache>
                <c:ptCount val="1"/>
                <c:pt idx="0">
                  <c:v>MA5</c:v>
                </c:pt>
              </c:strCache>
            </c:strRef>
          </c:tx>
          <c:spPr>
            <a:ln w="28575" cap="rnd">
              <a:solidFill>
                <a:schemeClr val="accent2"/>
              </a:solidFill>
              <a:round/>
            </a:ln>
            <a:effectLst/>
          </c:spPr>
          <c:marker>
            <c:symbol val="none"/>
          </c:marker>
          <c:dLbls>
            <c:delete val="1"/>
          </c:dLbls>
          <c:cat>
            <c:numRef>
              <c:f>Sheet1!$B$10:$B$425</c:f>
              <c:numCache>
                <c:formatCode>yyyy/m/d</c:formatCode>
                <c:ptCount val="416"/>
                <c:pt idx="0" c:formatCode="yyyy/m/d">
                  <c:v>43839</c:v>
                </c:pt>
                <c:pt idx="1" c:formatCode="yyyy/m/d">
                  <c:v>43840</c:v>
                </c:pt>
                <c:pt idx="2" c:formatCode="yyyy/m/d">
                  <c:v>43841</c:v>
                </c:pt>
                <c:pt idx="3" c:formatCode="yyyy/m/d">
                  <c:v>43842</c:v>
                </c:pt>
                <c:pt idx="4" c:formatCode="yyyy/m/d">
                  <c:v>43843</c:v>
                </c:pt>
                <c:pt idx="5" c:formatCode="yyyy/m/d">
                  <c:v>43844</c:v>
                </c:pt>
                <c:pt idx="6" c:formatCode="yyyy/m/d">
                  <c:v>43845</c:v>
                </c:pt>
                <c:pt idx="7" c:formatCode="yyyy/m/d">
                  <c:v>43846</c:v>
                </c:pt>
                <c:pt idx="8" c:formatCode="yyyy/m/d">
                  <c:v>43847</c:v>
                </c:pt>
                <c:pt idx="9" c:formatCode="yyyy/m/d">
                  <c:v>43848</c:v>
                </c:pt>
                <c:pt idx="10" c:formatCode="yyyy/m/d">
                  <c:v>43849</c:v>
                </c:pt>
                <c:pt idx="11" c:formatCode="yyyy/m/d">
                  <c:v>43850</c:v>
                </c:pt>
                <c:pt idx="12" c:formatCode="yyyy/m/d">
                  <c:v>43851</c:v>
                </c:pt>
                <c:pt idx="13" c:formatCode="yyyy/m/d">
                  <c:v>43852</c:v>
                </c:pt>
                <c:pt idx="14" c:formatCode="yyyy/m/d">
                  <c:v>43853</c:v>
                </c:pt>
                <c:pt idx="15" c:formatCode="yyyy/m/d">
                  <c:v>43854</c:v>
                </c:pt>
                <c:pt idx="16" c:formatCode="yyyy/m/d">
                  <c:v>43855</c:v>
                </c:pt>
                <c:pt idx="17" c:formatCode="yyyy/m/d">
                  <c:v>43856</c:v>
                </c:pt>
                <c:pt idx="18" c:formatCode="yyyy/m/d">
                  <c:v>43857</c:v>
                </c:pt>
                <c:pt idx="19" c:formatCode="yyyy/m/d">
                  <c:v>43858</c:v>
                </c:pt>
                <c:pt idx="20" c:formatCode="yyyy/m/d">
                  <c:v>43859</c:v>
                </c:pt>
                <c:pt idx="21" c:formatCode="yyyy/m/d">
                  <c:v>43860</c:v>
                </c:pt>
                <c:pt idx="22" c:formatCode="yyyy/m/d">
                  <c:v>43861</c:v>
                </c:pt>
                <c:pt idx="23" c:formatCode="yyyy/m/d">
                  <c:v>43862</c:v>
                </c:pt>
                <c:pt idx="24" c:formatCode="yyyy/m/d">
                  <c:v>43863</c:v>
                </c:pt>
                <c:pt idx="25" c:formatCode="yyyy/m/d">
                  <c:v>43864</c:v>
                </c:pt>
                <c:pt idx="26" c:formatCode="yyyy/m/d">
                  <c:v>43865</c:v>
                </c:pt>
                <c:pt idx="27" c:formatCode="yyyy/m/d">
                  <c:v>43866</c:v>
                </c:pt>
                <c:pt idx="28" c:formatCode="yyyy/m/d">
                  <c:v>43867</c:v>
                </c:pt>
                <c:pt idx="29" c:formatCode="yyyy/m/d">
                  <c:v>43868</c:v>
                </c:pt>
                <c:pt idx="30" c:formatCode="yyyy/m/d">
                  <c:v>43869</c:v>
                </c:pt>
                <c:pt idx="31" c:formatCode="yyyy/m/d">
                  <c:v>43870</c:v>
                </c:pt>
                <c:pt idx="32" c:formatCode="yyyy/m/d">
                  <c:v>43871</c:v>
                </c:pt>
                <c:pt idx="33" c:formatCode="yyyy/m/d">
                  <c:v>43872</c:v>
                </c:pt>
                <c:pt idx="34" c:formatCode="yyyy/m/d">
                  <c:v>43873</c:v>
                </c:pt>
                <c:pt idx="35" c:formatCode="yyyy/m/d">
                  <c:v>43874</c:v>
                </c:pt>
                <c:pt idx="36" c:formatCode="yyyy/m/d">
                  <c:v>43875</c:v>
                </c:pt>
                <c:pt idx="37" c:formatCode="yyyy/m/d">
                  <c:v>43876</c:v>
                </c:pt>
                <c:pt idx="38" c:formatCode="yyyy/m/d">
                  <c:v>43877</c:v>
                </c:pt>
                <c:pt idx="39" c:formatCode="yyyy/m/d">
                  <c:v>43878</c:v>
                </c:pt>
                <c:pt idx="40" c:formatCode="yyyy/m/d">
                  <c:v>43879</c:v>
                </c:pt>
                <c:pt idx="41" c:formatCode="yyyy/m/d">
                  <c:v>43880</c:v>
                </c:pt>
                <c:pt idx="42" c:formatCode="yyyy/m/d">
                  <c:v>43881</c:v>
                </c:pt>
                <c:pt idx="43" c:formatCode="yyyy/m/d">
                  <c:v>43882</c:v>
                </c:pt>
                <c:pt idx="44" c:formatCode="yyyy/m/d">
                  <c:v>43883</c:v>
                </c:pt>
                <c:pt idx="45" c:formatCode="yyyy/m/d">
                  <c:v>43884</c:v>
                </c:pt>
                <c:pt idx="46" c:formatCode="yyyy/m/d">
                  <c:v>43885</c:v>
                </c:pt>
                <c:pt idx="47" c:formatCode="yyyy/m/d">
                  <c:v>43886</c:v>
                </c:pt>
                <c:pt idx="48" c:formatCode="yyyy/m/d">
                  <c:v>43887</c:v>
                </c:pt>
                <c:pt idx="49" c:formatCode="yyyy/m/d">
                  <c:v>43888</c:v>
                </c:pt>
                <c:pt idx="50" c:formatCode="yyyy/m/d">
                  <c:v>43889</c:v>
                </c:pt>
                <c:pt idx="51" c:formatCode="yyyy/m/d">
                  <c:v>43890</c:v>
                </c:pt>
                <c:pt idx="52" c:formatCode="yyyy/m/d">
                  <c:v>43891</c:v>
                </c:pt>
                <c:pt idx="53" c:formatCode="yyyy/m/d">
                  <c:v>43892</c:v>
                </c:pt>
                <c:pt idx="54" c:formatCode="yyyy/m/d">
                  <c:v>43893</c:v>
                </c:pt>
                <c:pt idx="55" c:formatCode="yyyy/m/d">
                  <c:v>43894</c:v>
                </c:pt>
                <c:pt idx="56" c:formatCode="yyyy/m/d">
                  <c:v>43895</c:v>
                </c:pt>
                <c:pt idx="57" c:formatCode="yyyy/m/d">
                  <c:v>43896</c:v>
                </c:pt>
                <c:pt idx="58" c:formatCode="yyyy/m/d">
                  <c:v>43897</c:v>
                </c:pt>
                <c:pt idx="59" c:formatCode="yyyy/m/d">
                  <c:v>43898</c:v>
                </c:pt>
                <c:pt idx="60" c:formatCode="yyyy/m/d">
                  <c:v>43899</c:v>
                </c:pt>
                <c:pt idx="61" c:formatCode="yyyy/m/d">
                  <c:v>43900</c:v>
                </c:pt>
                <c:pt idx="62" c:formatCode="yyyy/m/d">
                  <c:v>43901</c:v>
                </c:pt>
                <c:pt idx="63" c:formatCode="yyyy/m/d">
                  <c:v>43902</c:v>
                </c:pt>
                <c:pt idx="64" c:formatCode="yyyy/m/d">
                  <c:v>43903</c:v>
                </c:pt>
                <c:pt idx="65" c:formatCode="yyyy/m/d">
                  <c:v>43904</c:v>
                </c:pt>
                <c:pt idx="66" c:formatCode="yyyy/m/d">
                  <c:v>43905</c:v>
                </c:pt>
                <c:pt idx="67" c:formatCode="yyyy/m/d">
                  <c:v>43906</c:v>
                </c:pt>
                <c:pt idx="68" c:formatCode="yyyy/m/d">
                  <c:v>43907</c:v>
                </c:pt>
                <c:pt idx="69" c:formatCode="yyyy/m/d">
                  <c:v>43908</c:v>
                </c:pt>
                <c:pt idx="70" c:formatCode="yyyy/m/d">
                  <c:v>43909</c:v>
                </c:pt>
                <c:pt idx="71" c:formatCode="yyyy/m/d">
                  <c:v>43910</c:v>
                </c:pt>
                <c:pt idx="72" c:formatCode="yyyy/m/d">
                  <c:v>43911</c:v>
                </c:pt>
                <c:pt idx="73" c:formatCode="yyyy/m/d">
                  <c:v>43912</c:v>
                </c:pt>
                <c:pt idx="74" c:formatCode="yyyy/m/d">
                  <c:v>43913</c:v>
                </c:pt>
                <c:pt idx="75" c:formatCode="yyyy/m/d">
                  <c:v>43914</c:v>
                </c:pt>
                <c:pt idx="76" c:formatCode="yyyy/m/d">
                  <c:v>43915</c:v>
                </c:pt>
                <c:pt idx="77" c:formatCode="yyyy/m/d">
                  <c:v>43916</c:v>
                </c:pt>
                <c:pt idx="78" c:formatCode="yyyy/m/d">
                  <c:v>43917</c:v>
                </c:pt>
                <c:pt idx="79" c:formatCode="yyyy/m/d">
                  <c:v>43918</c:v>
                </c:pt>
                <c:pt idx="80" c:formatCode="yyyy/m/d">
                  <c:v>43919</c:v>
                </c:pt>
                <c:pt idx="81" c:formatCode="yyyy/m/d">
                  <c:v>43920</c:v>
                </c:pt>
                <c:pt idx="82" c:formatCode="yyyy/m/d">
                  <c:v>43921</c:v>
                </c:pt>
                <c:pt idx="83" c:formatCode="yyyy/m/d">
                  <c:v>43922</c:v>
                </c:pt>
                <c:pt idx="84" c:formatCode="yyyy/m/d">
                  <c:v>43923</c:v>
                </c:pt>
                <c:pt idx="85" c:formatCode="yyyy/m/d">
                  <c:v>43924</c:v>
                </c:pt>
                <c:pt idx="86" c:formatCode="yyyy/m/d">
                  <c:v>43925</c:v>
                </c:pt>
                <c:pt idx="87" c:formatCode="yyyy/m/d">
                  <c:v>43926</c:v>
                </c:pt>
                <c:pt idx="88" c:formatCode="yyyy/m/d">
                  <c:v>43927</c:v>
                </c:pt>
                <c:pt idx="89" c:formatCode="yyyy/m/d">
                  <c:v>43928</c:v>
                </c:pt>
                <c:pt idx="90" c:formatCode="yyyy/m/d">
                  <c:v>43929</c:v>
                </c:pt>
                <c:pt idx="91" c:formatCode="yyyy/m/d">
                  <c:v>43930</c:v>
                </c:pt>
                <c:pt idx="92" c:formatCode="yyyy/m/d">
                  <c:v>43931</c:v>
                </c:pt>
                <c:pt idx="93" c:formatCode="yyyy/m/d">
                  <c:v>43932</c:v>
                </c:pt>
                <c:pt idx="94" c:formatCode="yyyy/m/d">
                  <c:v>43933</c:v>
                </c:pt>
                <c:pt idx="95" c:formatCode="yyyy/m/d">
                  <c:v>43934</c:v>
                </c:pt>
                <c:pt idx="96" c:formatCode="yyyy/m/d">
                  <c:v>43935</c:v>
                </c:pt>
                <c:pt idx="97" c:formatCode="yyyy/m/d">
                  <c:v>43936</c:v>
                </c:pt>
                <c:pt idx="98" c:formatCode="yyyy/m/d">
                  <c:v>43937</c:v>
                </c:pt>
                <c:pt idx="99" c:formatCode="yyyy/m/d">
                  <c:v>43938</c:v>
                </c:pt>
                <c:pt idx="100" c:formatCode="yyyy/m/d">
                  <c:v>43939</c:v>
                </c:pt>
                <c:pt idx="101" c:formatCode="yyyy/m/d">
                  <c:v>43940</c:v>
                </c:pt>
                <c:pt idx="102" c:formatCode="yyyy/m/d">
                  <c:v>43941</c:v>
                </c:pt>
                <c:pt idx="103" c:formatCode="yyyy/m/d">
                  <c:v>43942</c:v>
                </c:pt>
                <c:pt idx="104" c:formatCode="yyyy/m/d">
                  <c:v>43943</c:v>
                </c:pt>
                <c:pt idx="105" c:formatCode="yyyy/m/d">
                  <c:v>43944</c:v>
                </c:pt>
                <c:pt idx="106" c:formatCode="yyyy/m/d">
                  <c:v>43945</c:v>
                </c:pt>
                <c:pt idx="107" c:formatCode="yyyy/m/d">
                  <c:v>43946</c:v>
                </c:pt>
                <c:pt idx="108" c:formatCode="yyyy/m/d">
                  <c:v>43947</c:v>
                </c:pt>
                <c:pt idx="109" c:formatCode="yyyy/m/d">
                  <c:v>43948</c:v>
                </c:pt>
                <c:pt idx="110" c:formatCode="yyyy/m/d">
                  <c:v>43949</c:v>
                </c:pt>
                <c:pt idx="111" c:formatCode="yyyy/m/d">
                  <c:v>43950</c:v>
                </c:pt>
                <c:pt idx="112" c:formatCode="yyyy/m/d">
                  <c:v>43951</c:v>
                </c:pt>
                <c:pt idx="113" c:formatCode="yyyy/m/d">
                  <c:v>43952</c:v>
                </c:pt>
                <c:pt idx="114" c:formatCode="yyyy/m/d">
                  <c:v>43953</c:v>
                </c:pt>
                <c:pt idx="115" c:formatCode="yyyy/m/d">
                  <c:v>43954</c:v>
                </c:pt>
                <c:pt idx="116" c:formatCode="yyyy/m/d">
                  <c:v>43955</c:v>
                </c:pt>
                <c:pt idx="117" c:formatCode="yyyy/m/d">
                  <c:v>43956</c:v>
                </c:pt>
                <c:pt idx="118" c:formatCode="yyyy/m/d">
                  <c:v>43957</c:v>
                </c:pt>
                <c:pt idx="119" c:formatCode="yyyy/m/d">
                  <c:v>43958</c:v>
                </c:pt>
                <c:pt idx="120" c:formatCode="yyyy/m/d">
                  <c:v>43959</c:v>
                </c:pt>
                <c:pt idx="121" c:formatCode="yyyy/m/d">
                  <c:v>43960</c:v>
                </c:pt>
                <c:pt idx="122" c:formatCode="yyyy/m/d">
                  <c:v>43961</c:v>
                </c:pt>
                <c:pt idx="123" c:formatCode="yyyy/m/d">
                  <c:v>43962</c:v>
                </c:pt>
                <c:pt idx="124" c:formatCode="yyyy/m/d">
                  <c:v>43963</c:v>
                </c:pt>
                <c:pt idx="125" c:formatCode="yyyy/m/d">
                  <c:v>43964</c:v>
                </c:pt>
                <c:pt idx="126" c:formatCode="yyyy/m/d">
                  <c:v>43965</c:v>
                </c:pt>
                <c:pt idx="127" c:formatCode="yyyy/m/d">
                  <c:v>43966</c:v>
                </c:pt>
                <c:pt idx="128" c:formatCode="yyyy/m/d">
                  <c:v>43967</c:v>
                </c:pt>
                <c:pt idx="129" c:formatCode="yyyy/m/d">
                  <c:v>43968</c:v>
                </c:pt>
                <c:pt idx="130" c:formatCode="yyyy/m/d">
                  <c:v>43969</c:v>
                </c:pt>
                <c:pt idx="131" c:formatCode="yyyy/m/d">
                  <c:v>43970</c:v>
                </c:pt>
                <c:pt idx="132" c:formatCode="yyyy/m/d">
                  <c:v>43971</c:v>
                </c:pt>
                <c:pt idx="133" c:formatCode="yyyy/m/d">
                  <c:v>43972</c:v>
                </c:pt>
                <c:pt idx="134" c:formatCode="yyyy/m/d">
                  <c:v>43973</c:v>
                </c:pt>
                <c:pt idx="135" c:formatCode="yyyy/m/d">
                  <c:v>43974</c:v>
                </c:pt>
                <c:pt idx="136" c:formatCode="yyyy/m/d">
                  <c:v>43975</c:v>
                </c:pt>
                <c:pt idx="137" c:formatCode="yyyy/m/d">
                  <c:v>43976</c:v>
                </c:pt>
                <c:pt idx="138" c:formatCode="yyyy/m/d">
                  <c:v>43977</c:v>
                </c:pt>
                <c:pt idx="139" c:formatCode="yyyy/m/d">
                  <c:v>43978</c:v>
                </c:pt>
                <c:pt idx="140" c:formatCode="yyyy/m/d">
                  <c:v>43979</c:v>
                </c:pt>
                <c:pt idx="141" c:formatCode="yyyy/m/d">
                  <c:v>43980</c:v>
                </c:pt>
                <c:pt idx="142" c:formatCode="yyyy/m/d">
                  <c:v>43981</c:v>
                </c:pt>
                <c:pt idx="143" c:formatCode="yyyy/m/d">
                  <c:v>43982</c:v>
                </c:pt>
                <c:pt idx="144" c:formatCode="yyyy/m/d">
                  <c:v>43983</c:v>
                </c:pt>
                <c:pt idx="145" c:formatCode="yyyy/m/d">
                  <c:v>43984</c:v>
                </c:pt>
                <c:pt idx="146" c:formatCode="yyyy/m/d">
                  <c:v>43985</c:v>
                </c:pt>
                <c:pt idx="147" c:formatCode="yyyy/m/d">
                  <c:v>43986</c:v>
                </c:pt>
                <c:pt idx="148" c:formatCode="yyyy/m/d">
                  <c:v>43987</c:v>
                </c:pt>
                <c:pt idx="149" c:formatCode="yyyy/m/d">
                  <c:v>43988</c:v>
                </c:pt>
                <c:pt idx="150" c:formatCode="yyyy/m/d">
                  <c:v>43989</c:v>
                </c:pt>
                <c:pt idx="151" c:formatCode="yyyy/m/d">
                  <c:v>43990</c:v>
                </c:pt>
                <c:pt idx="152" c:formatCode="yyyy/m/d">
                  <c:v>43991</c:v>
                </c:pt>
                <c:pt idx="153" c:formatCode="yyyy/m/d">
                  <c:v>43992</c:v>
                </c:pt>
                <c:pt idx="154" c:formatCode="yyyy/m/d">
                  <c:v>43993</c:v>
                </c:pt>
                <c:pt idx="155" c:formatCode="yyyy/m/d">
                  <c:v>43994</c:v>
                </c:pt>
                <c:pt idx="156" c:formatCode="yyyy/m/d">
                  <c:v>43995</c:v>
                </c:pt>
                <c:pt idx="157" c:formatCode="yyyy/m/d">
                  <c:v>43996</c:v>
                </c:pt>
                <c:pt idx="158" c:formatCode="yyyy/m/d">
                  <c:v>43997</c:v>
                </c:pt>
                <c:pt idx="159" c:formatCode="yyyy/m/d">
                  <c:v>43998</c:v>
                </c:pt>
                <c:pt idx="160" c:formatCode="yyyy/m/d">
                  <c:v>43999</c:v>
                </c:pt>
                <c:pt idx="161" c:formatCode="yyyy/m/d">
                  <c:v>44000</c:v>
                </c:pt>
                <c:pt idx="162" c:formatCode="yyyy/m/d">
                  <c:v>44001</c:v>
                </c:pt>
                <c:pt idx="163" c:formatCode="yyyy/m/d">
                  <c:v>44002</c:v>
                </c:pt>
                <c:pt idx="164" c:formatCode="yyyy/m/d">
                  <c:v>44003</c:v>
                </c:pt>
                <c:pt idx="165" c:formatCode="yyyy/m/d">
                  <c:v>44004</c:v>
                </c:pt>
                <c:pt idx="166" c:formatCode="yyyy/m/d">
                  <c:v>44005</c:v>
                </c:pt>
                <c:pt idx="167" c:formatCode="yyyy/m/d">
                  <c:v>44006</c:v>
                </c:pt>
                <c:pt idx="168" c:formatCode="yyyy/m/d">
                  <c:v>44007</c:v>
                </c:pt>
                <c:pt idx="169" c:formatCode="yyyy/m/d">
                  <c:v>44008</c:v>
                </c:pt>
                <c:pt idx="170" c:formatCode="yyyy/m/d">
                  <c:v>44009</c:v>
                </c:pt>
                <c:pt idx="171" c:formatCode="yyyy/m/d">
                  <c:v>44010</c:v>
                </c:pt>
                <c:pt idx="172" c:formatCode="yyyy/m/d">
                  <c:v>44011</c:v>
                </c:pt>
                <c:pt idx="173" c:formatCode="yyyy/m/d">
                  <c:v>44012</c:v>
                </c:pt>
                <c:pt idx="174" c:formatCode="yyyy/m/d">
                  <c:v>44013</c:v>
                </c:pt>
                <c:pt idx="175" c:formatCode="yyyy/m/d">
                  <c:v>44014</c:v>
                </c:pt>
                <c:pt idx="176" c:formatCode="yyyy/m/d">
                  <c:v>44015</c:v>
                </c:pt>
                <c:pt idx="177" c:formatCode="yyyy/m/d">
                  <c:v>44016</c:v>
                </c:pt>
                <c:pt idx="178" c:formatCode="yyyy/m/d">
                  <c:v>44017</c:v>
                </c:pt>
                <c:pt idx="179" c:formatCode="yyyy/m/d">
                  <c:v>44018</c:v>
                </c:pt>
                <c:pt idx="180" c:formatCode="yyyy/m/d">
                  <c:v>44019</c:v>
                </c:pt>
                <c:pt idx="181" c:formatCode="yyyy/m/d">
                  <c:v>44020</c:v>
                </c:pt>
                <c:pt idx="182" c:formatCode="yyyy/m/d">
                  <c:v>44021</c:v>
                </c:pt>
                <c:pt idx="183" c:formatCode="yyyy/m/d">
                  <c:v>44022</c:v>
                </c:pt>
                <c:pt idx="184" c:formatCode="yyyy/m/d">
                  <c:v>44023</c:v>
                </c:pt>
                <c:pt idx="185" c:formatCode="yyyy/m/d">
                  <c:v>44024</c:v>
                </c:pt>
                <c:pt idx="186" c:formatCode="yyyy/m/d">
                  <c:v>44025</c:v>
                </c:pt>
                <c:pt idx="187" c:formatCode="yyyy/m/d">
                  <c:v>44026</c:v>
                </c:pt>
                <c:pt idx="188" c:formatCode="yyyy/m/d">
                  <c:v>44027</c:v>
                </c:pt>
                <c:pt idx="189" c:formatCode="yyyy/m/d">
                  <c:v>44028</c:v>
                </c:pt>
                <c:pt idx="190" c:formatCode="yyyy/m/d">
                  <c:v>44029</c:v>
                </c:pt>
                <c:pt idx="191" c:formatCode="yyyy/m/d">
                  <c:v>44030</c:v>
                </c:pt>
                <c:pt idx="192" c:formatCode="yyyy/m/d">
                  <c:v>44031</c:v>
                </c:pt>
                <c:pt idx="193" c:formatCode="yyyy/m/d">
                  <c:v>44032</c:v>
                </c:pt>
                <c:pt idx="194" c:formatCode="yyyy/m/d">
                  <c:v>44033</c:v>
                </c:pt>
                <c:pt idx="195" c:formatCode="yyyy/m/d">
                  <c:v>44034</c:v>
                </c:pt>
                <c:pt idx="196" c:formatCode="yyyy/m/d">
                  <c:v>44035</c:v>
                </c:pt>
                <c:pt idx="197" c:formatCode="yyyy/m/d">
                  <c:v>44036</c:v>
                </c:pt>
                <c:pt idx="198" c:formatCode="yyyy/m/d">
                  <c:v>44037</c:v>
                </c:pt>
                <c:pt idx="199" c:formatCode="yyyy/m/d">
                  <c:v>44038</c:v>
                </c:pt>
                <c:pt idx="200" c:formatCode="yyyy/m/d">
                  <c:v>44039</c:v>
                </c:pt>
                <c:pt idx="201" c:formatCode="yyyy/m/d">
                  <c:v>44040</c:v>
                </c:pt>
                <c:pt idx="202" c:formatCode="yyyy/m/d">
                  <c:v>44041</c:v>
                </c:pt>
                <c:pt idx="203" c:formatCode="yyyy/m/d">
                  <c:v>44042</c:v>
                </c:pt>
                <c:pt idx="204" c:formatCode="yyyy/m/d">
                  <c:v>44043</c:v>
                </c:pt>
                <c:pt idx="205" c:formatCode="yyyy/m/d">
                  <c:v>44044</c:v>
                </c:pt>
                <c:pt idx="206" c:formatCode="yyyy/m/d">
                  <c:v>44045</c:v>
                </c:pt>
                <c:pt idx="207" c:formatCode="yyyy/m/d">
                  <c:v>44046</c:v>
                </c:pt>
                <c:pt idx="208" c:formatCode="yyyy/m/d">
                  <c:v>44047</c:v>
                </c:pt>
                <c:pt idx="209" c:formatCode="yyyy/m/d">
                  <c:v>44048</c:v>
                </c:pt>
                <c:pt idx="210" c:formatCode="yyyy/m/d">
                  <c:v>44049</c:v>
                </c:pt>
                <c:pt idx="211" c:formatCode="yyyy/m/d">
                  <c:v>44050</c:v>
                </c:pt>
                <c:pt idx="212" c:formatCode="yyyy/m/d">
                  <c:v>44051</c:v>
                </c:pt>
                <c:pt idx="213" c:formatCode="yyyy/m/d">
                  <c:v>44052</c:v>
                </c:pt>
                <c:pt idx="214" c:formatCode="yyyy/m/d">
                  <c:v>44053</c:v>
                </c:pt>
                <c:pt idx="215" c:formatCode="yyyy/m/d">
                  <c:v>44054</c:v>
                </c:pt>
                <c:pt idx="216" c:formatCode="yyyy/m/d">
                  <c:v>44055</c:v>
                </c:pt>
                <c:pt idx="217" c:formatCode="yyyy/m/d">
                  <c:v>44056</c:v>
                </c:pt>
                <c:pt idx="218" c:formatCode="yyyy/m/d">
                  <c:v>44057</c:v>
                </c:pt>
                <c:pt idx="219" c:formatCode="yyyy/m/d">
                  <c:v>44058</c:v>
                </c:pt>
                <c:pt idx="220" c:formatCode="yyyy/m/d">
                  <c:v>44059</c:v>
                </c:pt>
                <c:pt idx="221" c:formatCode="yyyy/m/d">
                  <c:v>44060</c:v>
                </c:pt>
                <c:pt idx="222" c:formatCode="yyyy/m/d">
                  <c:v>44061</c:v>
                </c:pt>
                <c:pt idx="223" c:formatCode="yyyy/m/d">
                  <c:v>44062</c:v>
                </c:pt>
                <c:pt idx="224" c:formatCode="yyyy/m/d">
                  <c:v>44063</c:v>
                </c:pt>
                <c:pt idx="225" c:formatCode="yyyy/m/d">
                  <c:v>44064</c:v>
                </c:pt>
                <c:pt idx="226" c:formatCode="yyyy/m/d">
                  <c:v>44065</c:v>
                </c:pt>
                <c:pt idx="227" c:formatCode="yyyy/m/d">
                  <c:v>44066</c:v>
                </c:pt>
                <c:pt idx="228" c:formatCode="yyyy/m/d">
                  <c:v>44067</c:v>
                </c:pt>
                <c:pt idx="229" c:formatCode="yyyy/m/d">
                  <c:v>44068</c:v>
                </c:pt>
                <c:pt idx="230" c:formatCode="yyyy/m/d">
                  <c:v>44069</c:v>
                </c:pt>
                <c:pt idx="231" c:formatCode="yyyy/m/d">
                  <c:v>44070</c:v>
                </c:pt>
                <c:pt idx="232" c:formatCode="yyyy/m/d">
                  <c:v>44071</c:v>
                </c:pt>
                <c:pt idx="233" c:formatCode="yyyy/m/d">
                  <c:v>44072</c:v>
                </c:pt>
                <c:pt idx="234" c:formatCode="yyyy/m/d">
                  <c:v>44073</c:v>
                </c:pt>
                <c:pt idx="235" c:formatCode="yyyy/m/d">
                  <c:v>44074</c:v>
                </c:pt>
                <c:pt idx="236" c:formatCode="yyyy/m/d">
                  <c:v>44075</c:v>
                </c:pt>
                <c:pt idx="237" c:formatCode="yyyy/m/d">
                  <c:v>44076</c:v>
                </c:pt>
                <c:pt idx="238" c:formatCode="yyyy/m/d">
                  <c:v>44077</c:v>
                </c:pt>
                <c:pt idx="239" c:formatCode="yyyy/m/d">
                  <c:v>44078</c:v>
                </c:pt>
                <c:pt idx="240" c:formatCode="yyyy/m/d">
                  <c:v>44079</c:v>
                </c:pt>
                <c:pt idx="241" c:formatCode="yyyy/m/d">
                  <c:v>44080</c:v>
                </c:pt>
                <c:pt idx="242" c:formatCode="yyyy/m/d">
                  <c:v>44081</c:v>
                </c:pt>
                <c:pt idx="243" c:formatCode="yyyy/m/d">
                  <c:v>44082</c:v>
                </c:pt>
                <c:pt idx="244" c:formatCode="yyyy/m/d">
                  <c:v>44083</c:v>
                </c:pt>
                <c:pt idx="245" c:formatCode="yyyy/m/d">
                  <c:v>44084</c:v>
                </c:pt>
                <c:pt idx="246" c:formatCode="yyyy/m/d">
                  <c:v>44085</c:v>
                </c:pt>
                <c:pt idx="247" c:formatCode="yyyy/m/d">
                  <c:v>44086</c:v>
                </c:pt>
                <c:pt idx="248" c:formatCode="yyyy/m/d">
                  <c:v>44087</c:v>
                </c:pt>
                <c:pt idx="249" c:formatCode="yyyy/m/d">
                  <c:v>44088</c:v>
                </c:pt>
                <c:pt idx="250" c:formatCode="yyyy/m/d">
                  <c:v>44089</c:v>
                </c:pt>
                <c:pt idx="251" c:formatCode="yyyy/m/d">
                  <c:v>44090</c:v>
                </c:pt>
                <c:pt idx="252" c:formatCode="yyyy/m/d">
                  <c:v>44091</c:v>
                </c:pt>
                <c:pt idx="253" c:formatCode="yyyy/m/d">
                  <c:v>44092</c:v>
                </c:pt>
                <c:pt idx="254" c:formatCode="yyyy/m/d">
                  <c:v>44093</c:v>
                </c:pt>
                <c:pt idx="255" c:formatCode="yyyy/m/d">
                  <c:v>44094</c:v>
                </c:pt>
                <c:pt idx="256" c:formatCode="yyyy/m/d">
                  <c:v>44095</c:v>
                </c:pt>
                <c:pt idx="257" c:formatCode="yyyy/m/d">
                  <c:v>44096</c:v>
                </c:pt>
                <c:pt idx="258" c:formatCode="yyyy/m/d">
                  <c:v>44097</c:v>
                </c:pt>
                <c:pt idx="259" c:formatCode="yyyy/m/d">
                  <c:v>44098</c:v>
                </c:pt>
                <c:pt idx="260" c:formatCode="yyyy/m/d">
                  <c:v>44099</c:v>
                </c:pt>
                <c:pt idx="261" c:formatCode="yyyy/m/d">
                  <c:v>44100</c:v>
                </c:pt>
                <c:pt idx="262" c:formatCode="yyyy/m/d">
                  <c:v>44101</c:v>
                </c:pt>
                <c:pt idx="263" c:formatCode="yyyy/m/d">
                  <c:v>44102</c:v>
                </c:pt>
                <c:pt idx="264" c:formatCode="yyyy/m/d">
                  <c:v>44103</c:v>
                </c:pt>
                <c:pt idx="265" c:formatCode="yyyy/m/d">
                  <c:v>44104</c:v>
                </c:pt>
                <c:pt idx="266" c:formatCode="yyyy/m/d">
                  <c:v>44105</c:v>
                </c:pt>
                <c:pt idx="267" c:formatCode="yyyy/m/d">
                  <c:v>44106</c:v>
                </c:pt>
                <c:pt idx="268" c:formatCode="yyyy/m/d">
                  <c:v>44107</c:v>
                </c:pt>
                <c:pt idx="269" c:formatCode="yyyy/m/d">
                  <c:v>44108</c:v>
                </c:pt>
                <c:pt idx="270" c:formatCode="yyyy/m/d">
                  <c:v>44109</c:v>
                </c:pt>
                <c:pt idx="271" c:formatCode="yyyy/m/d">
                  <c:v>44110</c:v>
                </c:pt>
                <c:pt idx="272" c:formatCode="yyyy/m/d">
                  <c:v>44111</c:v>
                </c:pt>
                <c:pt idx="273" c:formatCode="yyyy/m/d">
                  <c:v>44112</c:v>
                </c:pt>
                <c:pt idx="274" c:formatCode="yyyy/m/d">
                  <c:v>44113</c:v>
                </c:pt>
                <c:pt idx="275" c:formatCode="yyyy/m/d">
                  <c:v>44114</c:v>
                </c:pt>
                <c:pt idx="276" c:formatCode="yyyy/m/d">
                  <c:v>44115</c:v>
                </c:pt>
                <c:pt idx="277" c:formatCode="yyyy/m/d">
                  <c:v>44116</c:v>
                </c:pt>
                <c:pt idx="278" c:formatCode="yyyy/m/d">
                  <c:v>44117</c:v>
                </c:pt>
                <c:pt idx="279" c:formatCode="yyyy/m/d">
                  <c:v>44118</c:v>
                </c:pt>
                <c:pt idx="280" c:formatCode="yyyy/m/d">
                  <c:v>44119</c:v>
                </c:pt>
                <c:pt idx="281" c:formatCode="yyyy/m/d">
                  <c:v>44120</c:v>
                </c:pt>
                <c:pt idx="282" c:formatCode="yyyy/m/d">
                  <c:v>44121</c:v>
                </c:pt>
                <c:pt idx="283" c:formatCode="yyyy/m/d">
                  <c:v>44122</c:v>
                </c:pt>
                <c:pt idx="284" c:formatCode="yyyy/m/d">
                  <c:v>44123</c:v>
                </c:pt>
                <c:pt idx="285" c:formatCode="yyyy/m/d">
                  <c:v>44124</c:v>
                </c:pt>
                <c:pt idx="286" c:formatCode="yyyy/m/d">
                  <c:v>44125</c:v>
                </c:pt>
                <c:pt idx="287" c:formatCode="yyyy/m/d">
                  <c:v>44126</c:v>
                </c:pt>
                <c:pt idx="288" c:formatCode="yyyy/m/d">
                  <c:v>44127</c:v>
                </c:pt>
                <c:pt idx="289" c:formatCode="yyyy/m/d">
                  <c:v>44128</c:v>
                </c:pt>
                <c:pt idx="290" c:formatCode="yyyy/m/d">
                  <c:v>44129</c:v>
                </c:pt>
                <c:pt idx="291" c:formatCode="yyyy/m/d">
                  <c:v>44130</c:v>
                </c:pt>
                <c:pt idx="292" c:formatCode="yyyy/m/d">
                  <c:v>44131</c:v>
                </c:pt>
                <c:pt idx="293" c:formatCode="yyyy/m/d">
                  <c:v>44132</c:v>
                </c:pt>
                <c:pt idx="294" c:formatCode="yyyy/m/d">
                  <c:v>44133</c:v>
                </c:pt>
                <c:pt idx="295" c:formatCode="yyyy/m/d">
                  <c:v>44134</c:v>
                </c:pt>
                <c:pt idx="296" c:formatCode="yyyy/m/d">
                  <c:v>44135</c:v>
                </c:pt>
                <c:pt idx="297" c:formatCode="yyyy/m/d">
                  <c:v>44136</c:v>
                </c:pt>
                <c:pt idx="298" c:formatCode="yyyy/m/d">
                  <c:v>44137</c:v>
                </c:pt>
                <c:pt idx="299" c:formatCode="yyyy/m/d">
                  <c:v>44138</c:v>
                </c:pt>
                <c:pt idx="300" c:formatCode="yyyy/m/d">
                  <c:v>44139</c:v>
                </c:pt>
                <c:pt idx="301" c:formatCode="yyyy/m/d">
                  <c:v>44140</c:v>
                </c:pt>
                <c:pt idx="302" c:formatCode="yyyy/m/d">
                  <c:v>44141</c:v>
                </c:pt>
                <c:pt idx="303" c:formatCode="yyyy/m/d">
                  <c:v>44142</c:v>
                </c:pt>
                <c:pt idx="304" c:formatCode="yyyy/m/d">
                  <c:v>44143</c:v>
                </c:pt>
                <c:pt idx="305" c:formatCode="yyyy/m/d">
                  <c:v>44144</c:v>
                </c:pt>
                <c:pt idx="306" c:formatCode="yyyy/m/d">
                  <c:v>44145</c:v>
                </c:pt>
                <c:pt idx="307" c:formatCode="yyyy/m/d">
                  <c:v>44146</c:v>
                </c:pt>
                <c:pt idx="308" c:formatCode="yyyy/m/d">
                  <c:v>44147</c:v>
                </c:pt>
                <c:pt idx="309" c:formatCode="yyyy/m/d">
                  <c:v>44148</c:v>
                </c:pt>
                <c:pt idx="310" c:formatCode="yyyy/m/d">
                  <c:v>44149</c:v>
                </c:pt>
                <c:pt idx="311" c:formatCode="yyyy/m/d">
                  <c:v>44150</c:v>
                </c:pt>
                <c:pt idx="312" c:formatCode="yyyy/m/d">
                  <c:v>44151</c:v>
                </c:pt>
                <c:pt idx="313" c:formatCode="yyyy/m/d">
                  <c:v>44152</c:v>
                </c:pt>
                <c:pt idx="314" c:formatCode="yyyy/m/d">
                  <c:v>44153</c:v>
                </c:pt>
                <c:pt idx="315" c:formatCode="yyyy/m/d">
                  <c:v>44154</c:v>
                </c:pt>
                <c:pt idx="316" c:formatCode="yyyy/m/d">
                  <c:v>44155</c:v>
                </c:pt>
                <c:pt idx="317" c:formatCode="yyyy/m/d">
                  <c:v>44156</c:v>
                </c:pt>
                <c:pt idx="318" c:formatCode="yyyy/m/d">
                  <c:v>44157</c:v>
                </c:pt>
                <c:pt idx="319" c:formatCode="yyyy/m/d">
                  <c:v>44158</c:v>
                </c:pt>
                <c:pt idx="320" c:formatCode="yyyy/m/d">
                  <c:v>44159</c:v>
                </c:pt>
                <c:pt idx="321" c:formatCode="yyyy/m/d">
                  <c:v>44160</c:v>
                </c:pt>
                <c:pt idx="322" c:formatCode="yyyy/m/d">
                  <c:v>44161</c:v>
                </c:pt>
                <c:pt idx="323" c:formatCode="yyyy/m/d">
                  <c:v>44162</c:v>
                </c:pt>
                <c:pt idx="324" c:formatCode="yyyy/m/d">
                  <c:v>44163</c:v>
                </c:pt>
                <c:pt idx="325" c:formatCode="yyyy/m/d">
                  <c:v>44164</c:v>
                </c:pt>
                <c:pt idx="326" c:formatCode="yyyy/m/d">
                  <c:v>44165</c:v>
                </c:pt>
                <c:pt idx="327" c:formatCode="yyyy/m/d">
                  <c:v>44166</c:v>
                </c:pt>
                <c:pt idx="328" c:formatCode="yyyy/m/d">
                  <c:v>44167</c:v>
                </c:pt>
                <c:pt idx="329" c:formatCode="yyyy/m/d">
                  <c:v>44168</c:v>
                </c:pt>
                <c:pt idx="330" c:formatCode="yyyy/m/d">
                  <c:v>44169</c:v>
                </c:pt>
                <c:pt idx="331" c:formatCode="yyyy/m/d">
                  <c:v>44170</c:v>
                </c:pt>
                <c:pt idx="332" c:formatCode="yyyy/m/d">
                  <c:v>44171</c:v>
                </c:pt>
                <c:pt idx="333" c:formatCode="yyyy/m/d">
                  <c:v>44172</c:v>
                </c:pt>
                <c:pt idx="334" c:formatCode="yyyy/m/d">
                  <c:v>44173</c:v>
                </c:pt>
                <c:pt idx="335" c:formatCode="yyyy/m/d">
                  <c:v>44174</c:v>
                </c:pt>
                <c:pt idx="336" c:formatCode="yyyy/m/d">
                  <c:v>44175</c:v>
                </c:pt>
                <c:pt idx="337" c:formatCode="yyyy/m/d">
                  <c:v>44176</c:v>
                </c:pt>
                <c:pt idx="338" c:formatCode="yyyy/m/d">
                  <c:v>44177</c:v>
                </c:pt>
                <c:pt idx="339" c:formatCode="yyyy/m/d">
                  <c:v>44178</c:v>
                </c:pt>
                <c:pt idx="340" c:formatCode="yyyy/m/d">
                  <c:v>44179</c:v>
                </c:pt>
                <c:pt idx="341" c:formatCode="yyyy/m/d">
                  <c:v>44180</c:v>
                </c:pt>
                <c:pt idx="342" c:formatCode="yyyy/m/d">
                  <c:v>44181</c:v>
                </c:pt>
                <c:pt idx="343" c:formatCode="yyyy/m/d">
                  <c:v>44182</c:v>
                </c:pt>
                <c:pt idx="344" c:formatCode="yyyy/m/d">
                  <c:v>44183</c:v>
                </c:pt>
                <c:pt idx="345" c:formatCode="yyyy/m/d">
                  <c:v>44184</c:v>
                </c:pt>
                <c:pt idx="346" c:formatCode="yyyy/m/d">
                  <c:v>44185</c:v>
                </c:pt>
                <c:pt idx="347" c:formatCode="yyyy/m/d">
                  <c:v>44186</c:v>
                </c:pt>
                <c:pt idx="348" c:formatCode="yyyy/m/d">
                  <c:v>44187</c:v>
                </c:pt>
                <c:pt idx="349" c:formatCode="yyyy/m/d">
                  <c:v>44188</c:v>
                </c:pt>
                <c:pt idx="350" c:formatCode="yyyy/m/d">
                  <c:v>44189</c:v>
                </c:pt>
                <c:pt idx="351" c:formatCode="yyyy/m/d">
                  <c:v>44190</c:v>
                </c:pt>
                <c:pt idx="352" c:formatCode="yyyy/m/d">
                  <c:v>44191</c:v>
                </c:pt>
                <c:pt idx="353" c:formatCode="yyyy/m/d">
                  <c:v>44192</c:v>
                </c:pt>
                <c:pt idx="354" c:formatCode="yyyy/m/d">
                  <c:v>44193</c:v>
                </c:pt>
                <c:pt idx="355" c:formatCode="yyyy/m/d">
                  <c:v>44194</c:v>
                </c:pt>
                <c:pt idx="356" c:formatCode="yyyy/m/d">
                  <c:v>44195</c:v>
                </c:pt>
                <c:pt idx="357" c:formatCode="yyyy/m/d">
                  <c:v>44196</c:v>
                </c:pt>
                <c:pt idx="358" c:formatCode="yyyy/m/d">
                  <c:v>44197</c:v>
                </c:pt>
                <c:pt idx="359" c:formatCode="yyyy/m/d">
                  <c:v>44198</c:v>
                </c:pt>
                <c:pt idx="360" c:formatCode="yyyy/m/d">
                  <c:v>44199</c:v>
                </c:pt>
                <c:pt idx="361" c:formatCode="yyyy/m/d">
                  <c:v>44200</c:v>
                </c:pt>
                <c:pt idx="362" c:formatCode="yyyy/m/d">
                  <c:v>44201</c:v>
                </c:pt>
                <c:pt idx="363" c:formatCode="yyyy/m/d">
                  <c:v>44202</c:v>
                </c:pt>
                <c:pt idx="364" c:formatCode="yyyy/m/d">
                  <c:v>44203</c:v>
                </c:pt>
                <c:pt idx="365" c:formatCode="yyyy/m/d">
                  <c:v>44204</c:v>
                </c:pt>
                <c:pt idx="366" c:formatCode="yyyy/m/d">
                  <c:v>44205</c:v>
                </c:pt>
                <c:pt idx="367" c:formatCode="yyyy/m/d">
                  <c:v>44206</c:v>
                </c:pt>
                <c:pt idx="368" c:formatCode="yyyy/m/d">
                  <c:v>44207</c:v>
                </c:pt>
                <c:pt idx="369" c:formatCode="yyyy/m/d">
                  <c:v>44208</c:v>
                </c:pt>
                <c:pt idx="370" c:formatCode="yyyy/m/d">
                  <c:v>44209</c:v>
                </c:pt>
                <c:pt idx="371" c:formatCode="yyyy/m/d">
                  <c:v>44210</c:v>
                </c:pt>
                <c:pt idx="372" c:formatCode="yyyy/m/d">
                  <c:v>44211</c:v>
                </c:pt>
                <c:pt idx="373" c:formatCode="yyyy/m/d">
                  <c:v>44212</c:v>
                </c:pt>
                <c:pt idx="374" c:formatCode="yyyy/m/d">
                  <c:v>44213</c:v>
                </c:pt>
                <c:pt idx="375" c:formatCode="yyyy/m/d">
                  <c:v>44214</c:v>
                </c:pt>
                <c:pt idx="376" c:formatCode="yyyy/m/d">
                  <c:v>44215</c:v>
                </c:pt>
                <c:pt idx="377" c:formatCode="yyyy/m/d">
                  <c:v>44216</c:v>
                </c:pt>
                <c:pt idx="378" c:formatCode="yyyy/m/d">
                  <c:v>44217</c:v>
                </c:pt>
                <c:pt idx="379" c:formatCode="yyyy/m/d">
                  <c:v>44218</c:v>
                </c:pt>
                <c:pt idx="380" c:formatCode="yyyy/m/d">
                  <c:v>44219</c:v>
                </c:pt>
                <c:pt idx="381" c:formatCode="yyyy/m/d">
                  <c:v>44220</c:v>
                </c:pt>
                <c:pt idx="382" c:formatCode="yyyy/m/d">
                  <c:v>44221</c:v>
                </c:pt>
                <c:pt idx="383" c:formatCode="yyyy/m/d">
                  <c:v>44222</c:v>
                </c:pt>
                <c:pt idx="384" c:formatCode="yyyy/m/d">
                  <c:v>44223</c:v>
                </c:pt>
                <c:pt idx="385" c:formatCode="yyyy/m/d">
                  <c:v>44224</c:v>
                </c:pt>
                <c:pt idx="386" c:formatCode="yyyy/m/d">
                  <c:v>44225</c:v>
                </c:pt>
                <c:pt idx="387" c:formatCode="yyyy/m/d">
                  <c:v>44226</c:v>
                </c:pt>
                <c:pt idx="388" c:formatCode="yyyy/m/d">
                  <c:v>44227</c:v>
                </c:pt>
                <c:pt idx="389" c:formatCode="yyyy/m/d">
                  <c:v>44228</c:v>
                </c:pt>
                <c:pt idx="390" c:formatCode="yyyy/m/d">
                  <c:v>44229</c:v>
                </c:pt>
                <c:pt idx="391" c:formatCode="yyyy/m/d">
                  <c:v>44230</c:v>
                </c:pt>
                <c:pt idx="392" c:formatCode="yyyy/m/d">
                  <c:v>44231</c:v>
                </c:pt>
                <c:pt idx="393" c:formatCode="yyyy/m/d">
                  <c:v>44232</c:v>
                </c:pt>
                <c:pt idx="394" c:formatCode="yyyy/m/d">
                  <c:v>44233</c:v>
                </c:pt>
                <c:pt idx="395" c:formatCode="yyyy/m/d">
                  <c:v>44234</c:v>
                </c:pt>
                <c:pt idx="396" c:formatCode="yyyy/m/d">
                  <c:v>44235</c:v>
                </c:pt>
                <c:pt idx="397" c:formatCode="yyyy/m/d">
                  <c:v>44236</c:v>
                </c:pt>
                <c:pt idx="398" c:formatCode="yyyy/m/d">
                  <c:v>44237</c:v>
                </c:pt>
                <c:pt idx="399" c:formatCode="yyyy/m/d">
                  <c:v>44238</c:v>
                </c:pt>
                <c:pt idx="400" c:formatCode="yyyy/m/d">
                  <c:v>44239</c:v>
                </c:pt>
                <c:pt idx="401" c:formatCode="yyyy/m/d">
                  <c:v>44240</c:v>
                </c:pt>
                <c:pt idx="402" c:formatCode="yyyy/m/d">
                  <c:v>44241</c:v>
                </c:pt>
                <c:pt idx="403" c:formatCode="yyyy/m/d">
                  <c:v>44242</c:v>
                </c:pt>
                <c:pt idx="404" c:formatCode="yyyy/m/d">
                  <c:v>44243</c:v>
                </c:pt>
                <c:pt idx="405" c:formatCode="yyyy/m/d">
                  <c:v>44244</c:v>
                </c:pt>
                <c:pt idx="406" c:formatCode="yyyy/m/d">
                  <c:v>44245</c:v>
                </c:pt>
                <c:pt idx="407" c:formatCode="yyyy/m/d">
                  <c:v>44246</c:v>
                </c:pt>
                <c:pt idx="408" c:formatCode="yyyy/m/d">
                  <c:v>44247</c:v>
                </c:pt>
                <c:pt idx="409" c:formatCode="yyyy/m/d">
                  <c:v>44248</c:v>
                </c:pt>
                <c:pt idx="410" c:formatCode="yyyy/m/d">
                  <c:v>44249</c:v>
                </c:pt>
                <c:pt idx="411" c:formatCode="yyyy/m/d">
                  <c:v>44250</c:v>
                </c:pt>
                <c:pt idx="412" c:formatCode="yyyy/m/d">
                  <c:v>44251</c:v>
                </c:pt>
                <c:pt idx="413" c:formatCode="yyyy/m/d">
                  <c:v>44252</c:v>
                </c:pt>
                <c:pt idx="414" c:formatCode="yyyy/m/d">
                  <c:v>44253</c:v>
                </c:pt>
                <c:pt idx="415" c:formatCode="yyyy/m/d">
                  <c:v>44254</c:v>
                </c:pt>
              </c:numCache>
            </c:numRef>
          </c:cat>
          <c:val>
            <c:numRef>
              <c:f>Sheet1!$E$10:$E$425</c:f>
              <c:numCache>
                <c:formatCode>General</c:formatCode>
                <c:ptCount val="416"/>
                <c:pt idx="0">
                  <c:v>0.544536479885907</c:v>
                </c:pt>
                <c:pt idx="1">
                  <c:v>0.542451840236598</c:v>
                </c:pt>
                <c:pt idx="2">
                  <c:v>0.536505240272867</c:v>
                </c:pt>
                <c:pt idx="3">
                  <c:v>0.548304083006882</c:v>
                </c:pt>
                <c:pt idx="4">
                  <c:v>0.55640868707682</c:v>
                </c:pt>
                <c:pt idx="5">
                  <c:v>0.563228371766212</c:v>
                </c:pt>
                <c:pt idx="6">
                  <c:v>0.566809593984226</c:v>
                </c:pt>
                <c:pt idx="7">
                  <c:v>0.564976105036806</c:v>
                </c:pt>
                <c:pt idx="8">
                  <c:v>0.554783640995679</c:v>
                </c:pt>
                <c:pt idx="9">
                  <c:v>0.546915192698718</c:v>
                </c:pt>
                <c:pt idx="10">
                  <c:v>0.544644228601101</c:v>
                </c:pt>
                <c:pt idx="11">
                  <c:v>0.543455953626182</c:v>
                </c:pt>
                <c:pt idx="12">
                  <c:v>0.540736983950554</c:v>
                </c:pt>
                <c:pt idx="13">
                  <c:v>0.533757013788132</c:v>
                </c:pt>
                <c:pt idx="14">
                  <c:v>0.526258022213193</c:v>
                </c:pt>
                <c:pt idx="15">
                  <c:v>0.514823614699774</c:v>
                </c:pt>
                <c:pt idx="16">
                  <c:v>0.50156675527997</c:v>
                </c:pt>
                <c:pt idx="17">
                  <c:v>0.490567765231442</c:v>
                </c:pt>
                <c:pt idx="18">
                  <c:v>0.484283282926856</c:v>
                </c:pt>
                <c:pt idx="19">
                  <c:v>0.483938649726338</c:v>
                </c:pt>
                <c:pt idx="20">
                  <c:v>0.484917108271582</c:v>
                </c:pt>
                <c:pt idx="21">
                  <c:v>0.489624687032745</c:v>
                </c:pt>
                <c:pt idx="22">
                  <c:v>0.496576401743938</c:v>
                </c:pt>
                <c:pt idx="23">
                  <c:v>0.504507734765306</c:v>
                </c:pt>
                <c:pt idx="24">
                  <c:v>0.504506553887985</c:v>
                </c:pt>
                <c:pt idx="25">
                  <c:v>0.502922435734799</c:v>
                </c:pt>
                <c:pt idx="26">
                  <c:v>0.507593838880456</c:v>
                </c:pt>
                <c:pt idx="27">
                  <c:v>0.511157586146939</c:v>
                </c:pt>
                <c:pt idx="28">
                  <c:v>0.512377058763463</c:v>
                </c:pt>
                <c:pt idx="29">
                  <c:v>0.514423114313376</c:v>
                </c:pt>
                <c:pt idx="30">
                  <c:v>0.523770555059117</c:v>
                </c:pt>
                <c:pt idx="31">
                  <c:v>0.518869979786777</c:v>
                </c:pt>
                <c:pt idx="32">
                  <c:v>0.5132273459961</c:v>
                </c:pt>
                <c:pt idx="33">
                  <c:v>0.51063041362445</c:v>
                </c:pt>
                <c:pt idx="34">
                  <c:v>0.511823587147393</c:v>
                </c:pt>
                <c:pt idx="35">
                  <c:v>0.511477166872089</c:v>
                </c:pt>
                <c:pt idx="36">
                  <c:v>0.51856757379686</c:v>
                </c:pt>
                <c:pt idx="37">
                  <c:v>0.526270172988034</c:v>
                </c:pt>
                <c:pt idx="38">
                  <c:v>0.528394493591315</c:v>
                </c:pt>
                <c:pt idx="39">
                  <c:v>0.527533618936924</c:v>
                </c:pt>
                <c:pt idx="40">
                  <c:v>0.527514971921898</c:v>
                </c:pt>
                <c:pt idx="41">
                  <c:v>0.524682490552412</c:v>
                </c:pt>
                <c:pt idx="42">
                  <c:v>0.523683899289597</c:v>
                </c:pt>
                <c:pt idx="43">
                  <c:v>0.522438212170625</c:v>
                </c:pt>
                <c:pt idx="44">
                  <c:v>0.521783632975746</c:v>
                </c:pt>
                <c:pt idx="45">
                  <c:v>0.517742401201452</c:v>
                </c:pt>
                <c:pt idx="46">
                  <c:v>0.513358218977585</c:v>
                </c:pt>
                <c:pt idx="47">
                  <c:v>0.514518529382073</c:v>
                </c:pt>
                <c:pt idx="48">
                  <c:v>0.516417012330398</c:v>
                </c:pt>
                <c:pt idx="49">
                  <c:v>0.518658159090301</c:v>
                </c:pt>
                <c:pt idx="50">
                  <c:v>0.521906612340313</c:v>
                </c:pt>
                <c:pt idx="51">
                  <c:v>0.525753094814819</c:v>
                </c:pt>
                <c:pt idx="52">
                  <c:v>0.522561683339896</c:v>
                </c:pt>
                <c:pt idx="53">
                  <c:v>0.51647889375708</c:v>
                </c:pt>
                <c:pt idx="54">
                  <c:v>0.515017656660422</c:v>
                </c:pt>
                <c:pt idx="55">
                  <c:v>0.511812588408388</c:v>
                </c:pt>
                <c:pt idx="56">
                  <c:v>0.51186021221819</c:v>
                </c:pt>
                <c:pt idx="57">
                  <c:v>0.513278736707862</c:v>
                </c:pt>
                <c:pt idx="58">
                  <c:v>0.516844562381592</c:v>
                </c:pt>
                <c:pt idx="59">
                  <c:v>0.515099157178174</c:v>
                </c:pt>
                <c:pt idx="60">
                  <c:v>0.513767774826145</c:v>
                </c:pt>
                <c:pt idx="61">
                  <c:v>0.512067051300051</c:v>
                </c:pt>
                <c:pt idx="62">
                  <c:v>0.513812607965703</c:v>
                </c:pt>
                <c:pt idx="63">
                  <c:v>0.51684081215638</c:v>
                </c:pt>
                <c:pt idx="64">
                  <c:v>0.521257695401142</c:v>
                </c:pt>
                <c:pt idx="65">
                  <c:v>0.524685533131715</c:v>
                </c:pt>
                <c:pt idx="66">
                  <c:v>0.529874297534048</c:v>
                </c:pt>
                <c:pt idx="67">
                  <c:v>0.527961370699331</c:v>
                </c:pt>
                <c:pt idx="68">
                  <c:v>0.527849639739394</c:v>
                </c:pt>
                <c:pt idx="69">
                  <c:v>0.531205795219495</c:v>
                </c:pt>
                <c:pt idx="70">
                  <c:v>0.532295576866868</c:v>
                </c:pt>
                <c:pt idx="71">
                  <c:v>0.533432998834576</c:v>
                </c:pt>
                <c:pt idx="72">
                  <c:v>0.539221557870249</c:v>
                </c:pt>
                <c:pt idx="73">
                  <c:v>0.540751162072219</c:v>
                </c:pt>
                <c:pt idx="74">
                  <c:v>0.540471422269354</c:v>
                </c:pt>
                <c:pt idx="75">
                  <c:v>0.543016469763305</c:v>
                </c:pt>
                <c:pt idx="76">
                  <c:v>0.543085221682952</c:v>
                </c:pt>
                <c:pt idx="77">
                  <c:v>0.541748313376188</c:v>
                </c:pt>
                <c:pt idx="78">
                  <c:v>0.544173823963508</c:v>
                </c:pt>
                <c:pt idx="79">
                  <c:v>0.543900502303042</c:v>
                </c:pt>
                <c:pt idx="80">
                  <c:v>0.544051429832986</c:v>
                </c:pt>
                <c:pt idx="81">
                  <c:v>0.540077888364531</c:v>
                </c:pt>
                <c:pt idx="82">
                  <c:v>0.540106530292398</c:v>
                </c:pt>
                <c:pt idx="83">
                  <c:v>0.538006588778671</c:v>
                </c:pt>
                <c:pt idx="84">
                  <c:v>0.536567129246692</c:v>
                </c:pt>
                <c:pt idx="85">
                  <c:v>0.535169831796286</c:v>
                </c:pt>
                <c:pt idx="86">
                  <c:v>0.54060674344206</c:v>
                </c:pt>
                <c:pt idx="87">
                  <c:v>0.54174828580537</c:v>
                </c:pt>
                <c:pt idx="88">
                  <c:v>0.545660128100216</c:v>
                </c:pt>
                <c:pt idx="89">
                  <c:v>0.547066597052637</c:v>
                </c:pt>
                <c:pt idx="90">
                  <c:v>0.551163340937454</c:v>
                </c:pt>
                <c:pt idx="91">
                  <c:v>0.550685052411225</c:v>
                </c:pt>
                <c:pt idx="92">
                  <c:v>0.549134022579475</c:v>
                </c:pt>
                <c:pt idx="93">
                  <c:v>0.543105176514168</c:v>
                </c:pt>
                <c:pt idx="94">
                  <c:v>0.544971179505307</c:v>
                </c:pt>
                <c:pt idx="95">
                  <c:v>0.540561660475145</c:v>
                </c:pt>
                <c:pt idx="96">
                  <c:v>0.538040027666848</c:v>
                </c:pt>
                <c:pt idx="97">
                  <c:v>0.540987233685092</c:v>
                </c:pt>
                <c:pt idx="98">
                  <c:v>0.542428490326173</c:v>
                </c:pt>
                <c:pt idx="99">
                  <c:v>0.541404504790927</c:v>
                </c:pt>
                <c:pt idx="100">
                  <c:v>0.547469715414662</c:v>
                </c:pt>
                <c:pt idx="101">
                  <c:v>0.550170335298252</c:v>
                </c:pt>
                <c:pt idx="102">
                  <c:v>0.551484010205201</c:v>
                </c:pt>
                <c:pt idx="103">
                  <c:v>0.555005324626127</c:v>
                </c:pt>
                <c:pt idx="104">
                  <c:v>0.553028713399976</c:v>
                </c:pt>
                <c:pt idx="105">
                  <c:v>0.549534442960164</c:v>
                </c:pt>
                <c:pt idx="106">
                  <c:v>0.552945245423752</c:v>
                </c:pt>
                <c:pt idx="107">
                  <c:v>0.548234372525552</c:v>
                </c:pt>
                <c:pt idx="108">
                  <c:v>0.545714169184571</c:v>
                </c:pt>
                <c:pt idx="109">
                  <c:v>0.542673444109848</c:v>
                </c:pt>
                <c:pt idx="110">
                  <c:v>0.545993938753162</c:v>
                </c:pt>
                <c:pt idx="111">
                  <c:v>0.542827706273817</c:v>
                </c:pt>
                <c:pt idx="112">
                  <c:v>0.543513365717797</c:v>
                </c:pt>
                <c:pt idx="113">
                  <c:v>0.545066400319762</c:v>
                </c:pt>
                <c:pt idx="114">
                  <c:v>0.546597977571466</c:v>
                </c:pt>
                <c:pt idx="115">
                  <c:v>0.542418895236634</c:v>
                </c:pt>
                <c:pt idx="116">
                  <c:v>0.551560655420949</c:v>
                </c:pt>
                <c:pt idx="117">
                  <c:v>0.554396789885148</c:v>
                </c:pt>
                <c:pt idx="118">
                  <c:v>0.555568441830719</c:v>
                </c:pt>
                <c:pt idx="119">
                  <c:v>0.559586030412863</c:v>
                </c:pt>
                <c:pt idx="120">
                  <c:v>0.564223892269242</c:v>
                </c:pt>
                <c:pt idx="121">
                  <c:v>0.555440103745466</c:v>
                </c:pt>
                <c:pt idx="122">
                  <c:v>0.555784129594895</c:v>
                </c:pt>
                <c:pt idx="123">
                  <c:v>0.554310977741285</c:v>
                </c:pt>
                <c:pt idx="124">
                  <c:v>0.553903166335338</c:v>
                </c:pt>
                <c:pt idx="125">
                  <c:v>0.552379009038781</c:v>
                </c:pt>
                <c:pt idx="126">
                  <c:v>0.553326511262629</c:v>
                </c:pt>
                <c:pt idx="127">
                  <c:v>0.554711989744351</c:v>
                </c:pt>
                <c:pt idx="128">
                  <c:v>0.557800914285757</c:v>
                </c:pt>
                <c:pt idx="129">
                  <c:v>0.560926917180939</c:v>
                </c:pt>
                <c:pt idx="130">
                  <c:v>0.565021051137484</c:v>
                </c:pt>
                <c:pt idx="131">
                  <c:v>0.569259498142669</c:v>
                </c:pt>
                <c:pt idx="132">
                  <c:v>0.572183644884293</c:v>
                </c:pt>
                <c:pt idx="133">
                  <c:v>0.572992154204193</c:v>
                </c:pt>
                <c:pt idx="134">
                  <c:v>0.571872867076742</c:v>
                </c:pt>
                <c:pt idx="135">
                  <c:v>0.571765953549268</c:v>
                </c:pt>
                <c:pt idx="136">
                  <c:v>0.572080281951031</c:v>
                </c:pt>
                <c:pt idx="137">
                  <c:v>0.578825144165291</c:v>
                </c:pt>
                <c:pt idx="138">
                  <c:v>0.580486853756402</c:v>
                </c:pt>
                <c:pt idx="139">
                  <c:v>0.583132091564546</c:v>
                </c:pt>
                <c:pt idx="140">
                  <c:v>0.578745367465169</c:v>
                </c:pt>
                <c:pt idx="141">
                  <c:v>0.575525803629946</c:v>
                </c:pt>
                <c:pt idx="142">
                  <c:v>0.56393162085801</c:v>
                </c:pt>
                <c:pt idx="143">
                  <c:v>0.559119579337277</c:v>
                </c:pt>
                <c:pt idx="144">
                  <c:v>0.554048776930509</c:v>
                </c:pt>
                <c:pt idx="145">
                  <c:v>0.552663578666065</c:v>
                </c:pt>
                <c:pt idx="146">
                  <c:v>0.550985858834411</c:v>
                </c:pt>
                <c:pt idx="147">
                  <c:v>0.547333362288286</c:v>
                </c:pt>
                <c:pt idx="148">
                  <c:v>0.547862393648874</c:v>
                </c:pt>
                <c:pt idx="149">
                  <c:v>0.54914595649586</c:v>
                </c:pt>
                <c:pt idx="150">
                  <c:v>0.542832983456505</c:v>
                </c:pt>
                <c:pt idx="151">
                  <c:v>0.541553445950368</c:v>
                </c:pt>
                <c:pt idx="152">
                  <c:v>0.543171577119067</c:v>
                </c:pt>
                <c:pt idx="153">
                  <c:v>0.542985775162172</c:v>
                </c:pt>
                <c:pt idx="154">
                  <c:v>0.542203804772913</c:v>
                </c:pt>
                <c:pt idx="155">
                  <c:v>0.549035409770142</c:v>
                </c:pt>
                <c:pt idx="156">
                  <c:v>0.546839498755904</c:v>
                </c:pt>
                <c:pt idx="157">
                  <c:v>0.541353415769553</c:v>
                </c:pt>
                <c:pt idx="158">
                  <c:v>0.528515049689906</c:v>
                </c:pt>
                <c:pt idx="159">
                  <c:v>0.525165983091271</c:v>
                </c:pt>
                <c:pt idx="160">
                  <c:v>0.525361561543699</c:v>
                </c:pt>
                <c:pt idx="161">
                  <c:v>0.527474660788261</c:v>
                </c:pt>
                <c:pt idx="162">
                  <c:v>0.538417586562135</c:v>
                </c:pt>
                <c:pt idx="163">
                  <c:v>0.551776156232227</c:v>
                </c:pt>
                <c:pt idx="164">
                  <c:v>0.551790058321066</c:v>
                </c:pt>
                <c:pt idx="165">
                  <c:v>0.548597807184548</c:v>
                </c:pt>
                <c:pt idx="166">
                  <c:v>0.550296831393929</c:v>
                </c:pt>
                <c:pt idx="167">
                  <c:v>0.54834545121276</c:v>
                </c:pt>
                <c:pt idx="168">
                  <c:v>0.549548048794433</c:v>
                </c:pt>
                <c:pt idx="169">
                  <c:v>0.555211918016454</c:v>
                </c:pt>
                <c:pt idx="170">
                  <c:v>0.561176921992441</c:v>
                </c:pt>
                <c:pt idx="171">
                  <c:v>0.556885984803428</c:v>
                </c:pt>
                <c:pt idx="172">
                  <c:v>0.550941241269808</c:v>
                </c:pt>
                <c:pt idx="173">
                  <c:v>0.548748597480249</c:v>
                </c:pt>
                <c:pt idx="174">
                  <c:v>0.548418972610019</c:v>
                </c:pt>
                <c:pt idx="175">
                  <c:v>0.544364115209374</c:v>
                </c:pt>
                <c:pt idx="176">
                  <c:v>0.549288381219346</c:v>
                </c:pt>
                <c:pt idx="177">
                  <c:v>0.551294837463712</c:v>
                </c:pt>
                <c:pt idx="178">
                  <c:v>0.553860292637681</c:v>
                </c:pt>
                <c:pt idx="179">
                  <c:v>0.553951455894339</c:v>
                </c:pt>
                <c:pt idx="180">
                  <c:v>0.55592337257346</c:v>
                </c:pt>
                <c:pt idx="181">
                  <c:v>0.555726931582473</c:v>
                </c:pt>
                <c:pt idx="182">
                  <c:v>0.559442561268798</c:v>
                </c:pt>
                <c:pt idx="183">
                  <c:v>0.560445772868835</c:v>
                </c:pt>
                <c:pt idx="184">
                  <c:v>0.560778520226979</c:v>
                </c:pt>
                <c:pt idx="185">
                  <c:v>0.561460339153375</c:v>
                </c:pt>
                <c:pt idx="186">
                  <c:v>0.563637722374509</c:v>
                </c:pt>
                <c:pt idx="187">
                  <c:v>0.563951065968357</c:v>
                </c:pt>
                <c:pt idx="188">
                  <c:v>0.55822059701458</c:v>
                </c:pt>
                <c:pt idx="189">
                  <c:v>0.559062554788081</c:v>
                </c:pt>
                <c:pt idx="190">
                  <c:v>0.5562142215698</c:v>
                </c:pt>
                <c:pt idx="191">
                  <c:v>0.55426306612176</c:v>
                </c:pt>
                <c:pt idx="192">
                  <c:v>0.553592585420427</c:v>
                </c:pt>
                <c:pt idx="193">
                  <c:v>0.556296676933148</c:v>
                </c:pt>
                <c:pt idx="194">
                  <c:v>0.554163796331973</c:v>
                </c:pt>
                <c:pt idx="195">
                  <c:v>0.557315362484848</c:v>
                </c:pt>
                <c:pt idx="196">
                  <c:v>0.555525022948747</c:v>
                </c:pt>
                <c:pt idx="197">
                  <c:v>0.553949160486406</c:v>
                </c:pt>
                <c:pt idx="198">
                  <c:v>0.556636731011845</c:v>
                </c:pt>
                <c:pt idx="199">
                  <c:v>0.558820120456491</c:v>
                </c:pt>
                <c:pt idx="200">
                  <c:v>0.561436463293942</c:v>
                </c:pt>
                <c:pt idx="201">
                  <c:v>0.56419047198213</c:v>
                </c:pt>
                <c:pt idx="202">
                  <c:v>0.563965222979964</c:v>
                </c:pt>
                <c:pt idx="203">
                  <c:v>0.560109180292767</c:v>
                </c:pt>
                <c:pt idx="204">
                  <c:v>0.556711135153479</c:v>
                </c:pt>
                <c:pt idx="205">
                  <c:v>0.553294593812375</c:v>
                </c:pt>
                <c:pt idx="206">
                  <c:v>0.552695892044751</c:v>
                </c:pt>
                <c:pt idx="207">
                  <c:v>0.549427628447295</c:v>
                </c:pt>
                <c:pt idx="208">
                  <c:v>0.549798942598024</c:v>
                </c:pt>
                <c:pt idx="209">
                  <c:v>0.549580312611853</c:v>
                </c:pt>
                <c:pt idx="210">
                  <c:v>0.546054762365395</c:v>
                </c:pt>
                <c:pt idx="211">
                  <c:v>0.546581764009427</c:v>
                </c:pt>
                <c:pt idx="212">
                  <c:v>0.548784735211498</c:v>
                </c:pt>
                <c:pt idx="213">
                  <c:v>0.553274442614731</c:v>
                </c:pt>
                <c:pt idx="214">
                  <c:v>0.556481603924117</c:v>
                </c:pt>
                <c:pt idx="215">
                  <c:v>0.557855942387636</c:v>
                </c:pt>
                <c:pt idx="216">
                  <c:v>0.555636709357225</c:v>
                </c:pt>
                <c:pt idx="217">
                  <c:v>0.552409631477731</c:v>
                </c:pt>
                <c:pt idx="218">
                  <c:v>0.550675959236866</c:v>
                </c:pt>
                <c:pt idx="219">
                  <c:v>0.549915305704517</c:v>
                </c:pt>
                <c:pt idx="220">
                  <c:v>0.551236298144667</c:v>
                </c:pt>
                <c:pt idx="221">
                  <c:v>0.554373622209724</c:v>
                </c:pt>
                <c:pt idx="222">
                  <c:v>0.560120403294632</c:v>
                </c:pt>
                <c:pt idx="223">
                  <c:v>0.557103613498451</c:v>
                </c:pt>
                <c:pt idx="224">
                  <c:v>0.554083433137812</c:v>
                </c:pt>
                <c:pt idx="225">
                  <c:v>0.554038005470521</c:v>
                </c:pt>
                <c:pt idx="226">
                  <c:v>0.552296113935847</c:v>
                </c:pt>
                <c:pt idx="227">
                  <c:v>0.555814046013901</c:v>
                </c:pt>
                <c:pt idx="228">
                  <c:v>0.561572624349541</c:v>
                </c:pt>
                <c:pt idx="229">
                  <c:v>0.566882029756795</c:v>
                </c:pt>
                <c:pt idx="230">
                  <c:v>0.569022842992553</c:v>
                </c:pt>
                <c:pt idx="231">
                  <c:v>0.567780035316047</c:v>
                </c:pt>
                <c:pt idx="232">
                  <c:v>0.565251051794493</c:v>
                </c:pt>
                <c:pt idx="233">
                  <c:v>0.56361920555209</c:v>
                </c:pt>
                <c:pt idx="234">
                  <c:v>0.566591358659299</c:v>
                </c:pt>
                <c:pt idx="235">
                  <c:v>0.56503246686249</c:v>
                </c:pt>
                <c:pt idx="236">
                  <c:v>0.566267502624129</c:v>
                </c:pt>
                <c:pt idx="237">
                  <c:v>0.563977903324353</c:v>
                </c:pt>
                <c:pt idx="238">
                  <c:v>0.563426610720444</c:v>
                </c:pt>
                <c:pt idx="239">
                  <c:v>0.557722827105389</c:v>
                </c:pt>
                <c:pt idx="240">
                  <c:v>0.558268235857828</c:v>
                </c:pt>
                <c:pt idx="241">
                  <c:v>0.564383200190362</c:v>
                </c:pt>
                <c:pt idx="242">
                  <c:v>0.574400613762971</c:v>
                </c:pt>
                <c:pt idx="243">
                  <c:v>0.571458111813116</c:v>
                </c:pt>
                <c:pt idx="244">
                  <c:v>0.570470339580941</c:v>
                </c:pt>
                <c:pt idx="245">
                  <c:v>0.570483838345558</c:v>
                </c:pt>
                <c:pt idx="246">
                  <c:v>0.565076726101832</c:v>
                </c:pt>
                <c:pt idx="247">
                  <c:v>0.558861859412355</c:v>
                </c:pt>
                <c:pt idx="248">
                  <c:v>0.563707025812836</c:v>
                </c:pt>
                <c:pt idx="249">
                  <c:v>0.563581405837624</c:v>
                </c:pt>
                <c:pt idx="250">
                  <c:v>0.566720486930237</c:v>
                </c:pt>
                <c:pt idx="251">
                  <c:v>0.566751216940582</c:v>
                </c:pt>
                <c:pt idx="252">
                  <c:v>0.566806393969671</c:v>
                </c:pt>
                <c:pt idx="253">
                  <c:v>0.566057377949172</c:v>
                </c:pt>
                <c:pt idx="254">
                  <c:v>0.566467602254058</c:v>
                </c:pt>
                <c:pt idx="255">
                  <c:v>0.565940331552534</c:v>
                </c:pt>
                <c:pt idx="256">
                  <c:v>0.56658894800077</c:v>
                </c:pt>
                <c:pt idx="257">
                  <c:v>0.563653133651319</c:v>
                </c:pt>
                <c:pt idx="258">
                  <c:v>0.563505253912234</c:v>
                </c:pt>
                <c:pt idx="259">
                  <c:v>0.565679988634088</c:v>
                </c:pt>
                <c:pt idx="260">
                  <c:v>0.563054658049095</c:v>
                </c:pt>
                <c:pt idx="261">
                  <c:v>0.562871207618922</c:v>
                </c:pt>
                <c:pt idx="262">
                  <c:v>0.57039005185029</c:v>
                </c:pt>
                <c:pt idx="263">
                  <c:v>0.56739292755971</c:v>
                </c:pt>
                <c:pt idx="264">
                  <c:v>0.566139595745647</c:v>
                </c:pt>
                <c:pt idx="265">
                  <c:v>0.568049882744164</c:v>
                </c:pt>
                <c:pt idx="266">
                  <c:v>0.565503929422087</c:v>
                </c:pt>
                <c:pt idx="267">
                  <c:v>0.551743272616114</c:v>
                </c:pt>
                <c:pt idx="268">
                  <c:v>0.552833035858413</c:v>
                </c:pt>
                <c:pt idx="269">
                  <c:v>0.555576393644008</c:v>
                </c:pt>
                <c:pt idx="270">
                  <c:v>0.554261946928662</c:v>
                </c:pt>
                <c:pt idx="271">
                  <c:v>0.55304347435114</c:v>
                </c:pt>
                <c:pt idx="272">
                  <c:v>0.558475777205547</c:v>
                </c:pt>
                <c:pt idx="273">
                  <c:v>0.557616133812891</c:v>
                </c:pt>
                <c:pt idx="274">
                  <c:v>0.555587545249288</c:v>
                </c:pt>
                <c:pt idx="275">
                  <c:v>0.556012796315455</c:v>
                </c:pt>
                <c:pt idx="276">
                  <c:v>0.555579759624504</c:v>
                </c:pt>
                <c:pt idx="277">
                  <c:v>0.558185937082598</c:v>
                </c:pt>
                <c:pt idx="278">
                  <c:v>0.561958204468874</c:v>
                </c:pt>
                <c:pt idx="279">
                  <c:v>0.563127983483798</c:v>
                </c:pt>
                <c:pt idx="280">
                  <c:v>0.564182003160631</c:v>
                </c:pt>
                <c:pt idx="281">
                  <c:v>0.566715230756557</c:v>
                </c:pt>
                <c:pt idx="282">
                  <c:v>0.565712531673196</c:v>
                </c:pt>
                <c:pt idx="283">
                  <c:v>0.565007946098433</c:v>
                </c:pt>
                <c:pt idx="284">
                  <c:v>0.566930664341235</c:v>
                </c:pt>
                <c:pt idx="285">
                  <c:v>0.565837789595807</c:v>
                </c:pt>
                <c:pt idx="286">
                  <c:v>0.568710528902052</c:v>
                </c:pt>
                <c:pt idx="287">
                  <c:v>0.571089406958709</c:v>
                </c:pt>
                <c:pt idx="288">
                  <c:v>0.574702899414918</c:v>
                </c:pt>
                <c:pt idx="289">
                  <c:v>0.576850106169496</c:v>
                </c:pt>
                <c:pt idx="290">
                  <c:v>0.584167310655058</c:v>
                </c:pt>
                <c:pt idx="291">
                  <c:v>0.585537890333259</c:v>
                </c:pt>
                <c:pt idx="292">
                  <c:v>0.582646927963797</c:v>
                </c:pt>
                <c:pt idx="293">
                  <c:v>0.577398792630388</c:v>
                </c:pt>
                <c:pt idx="294">
                  <c:v>0.570136372632286</c:v>
                </c:pt>
                <c:pt idx="295">
                  <c:v>0.564765725814049</c:v>
                </c:pt>
                <c:pt idx="296">
                  <c:v>0.562206310625778</c:v>
                </c:pt>
                <c:pt idx="297">
                  <c:v>0.567134104787796</c:v>
                </c:pt>
                <c:pt idx="298">
                  <c:v>0.567464705399456</c:v>
                </c:pt>
                <c:pt idx="299">
                  <c:v>0.566292472931081</c:v>
                </c:pt>
                <c:pt idx="300">
                  <c:v>0.564084438697982</c:v>
                </c:pt>
                <c:pt idx="301">
                  <c:v>0.560256378402596</c:v>
                </c:pt>
                <c:pt idx="302">
                  <c:v>0.553927466824214</c:v>
                </c:pt>
                <c:pt idx="303">
                  <c:v>0.552162409625065</c:v>
                </c:pt>
                <c:pt idx="304">
                  <c:v>0.557791419972219</c:v>
                </c:pt>
                <c:pt idx="305">
                  <c:v>0.559759169604844</c:v>
                </c:pt>
                <c:pt idx="306">
                  <c:v>0.561762044662289</c:v>
                </c:pt>
                <c:pt idx="307">
                  <c:v>0.560522819159028</c:v>
                </c:pt>
                <c:pt idx="308">
                  <c:v>0.558867655014697</c:v>
                </c:pt>
                <c:pt idx="309">
                  <c:v>0.558303455608399</c:v>
                </c:pt>
                <c:pt idx="310">
                  <c:v>0.555976294332874</c:v>
                </c:pt>
                <c:pt idx="311">
                  <c:v>0.560750499479991</c:v>
                </c:pt>
                <c:pt idx="312">
                  <c:v>0.56679944673585</c:v>
                </c:pt>
                <c:pt idx="313">
                  <c:v>0.570450261288666</c:v>
                </c:pt>
                <c:pt idx="314">
                  <c:v>0.570904898117684</c:v>
                </c:pt>
                <c:pt idx="315">
                  <c:v>0.571160774053766</c:v>
                </c:pt>
                <c:pt idx="316">
                  <c:v>0.567775433119981</c:v>
                </c:pt>
                <c:pt idx="317">
                  <c:v>0.567513677349821</c:v>
                </c:pt>
                <c:pt idx="318">
                  <c:v>0.570189293367091</c:v>
                </c:pt>
                <c:pt idx="319">
                  <c:v>0.571276993406677</c:v>
                </c:pt>
                <c:pt idx="320">
                  <c:v>0.574046967375206</c:v>
                </c:pt>
                <c:pt idx="321">
                  <c:v>0.572773237102352</c:v>
                </c:pt>
                <c:pt idx="322">
                  <c:v>0.570761907133612</c:v>
                </c:pt>
                <c:pt idx="323">
                  <c:v>0.571720489711345</c:v>
                </c:pt>
                <c:pt idx="324">
                  <c:v>0.566886599696133</c:v>
                </c:pt>
                <c:pt idx="325">
                  <c:v>0.569083836698542</c:v>
                </c:pt>
                <c:pt idx="326">
                  <c:v>0.571608824522252</c:v>
                </c:pt>
                <c:pt idx="327">
                  <c:v>0.567615932970713</c:v>
                </c:pt>
                <c:pt idx="328">
                  <c:v>0.560827117522431</c:v>
                </c:pt>
                <c:pt idx="329">
                  <c:v>0.562028960277488</c:v>
                </c:pt>
                <c:pt idx="330">
                  <c:v>0.556933960815804</c:v>
                </c:pt>
                <c:pt idx="331">
                  <c:v>0.555183292151052</c:v>
                </c:pt>
                <c:pt idx="332">
                  <c:v>0.558352011493606</c:v>
                </c:pt>
                <c:pt idx="333">
                  <c:v>0.558325047207916</c:v>
                </c:pt>
                <c:pt idx="334">
                  <c:v>0.558600968361622</c:v>
                </c:pt>
                <c:pt idx="335">
                  <c:v>0.558706098538144</c:v>
                </c:pt>
                <c:pt idx="336">
                  <c:v>0.557853902815991</c:v>
                </c:pt>
                <c:pt idx="337">
                  <c:v>0.556488083601309</c:v>
                </c:pt>
                <c:pt idx="338">
                  <c:v>0.5566556926237</c:v>
                </c:pt>
                <c:pt idx="339">
                  <c:v>0.556125497794533</c:v>
                </c:pt>
                <c:pt idx="340">
                  <c:v>0.552260380196995</c:v>
                </c:pt>
                <c:pt idx="341">
                  <c:v>0.549203382654413</c:v>
                </c:pt>
                <c:pt idx="342">
                  <c:v>0.550180676889303</c:v>
                </c:pt>
                <c:pt idx="343">
                  <c:v>0.552616838973643</c:v>
                </c:pt>
                <c:pt idx="344">
                  <c:v>0.553246468150117</c:v>
                </c:pt>
                <c:pt idx="345">
                  <c:v>0.556636041036253</c:v>
                </c:pt>
                <c:pt idx="346">
                  <c:v>0.566775789943968</c:v>
                </c:pt>
                <c:pt idx="347">
                  <c:v>0.579301408816274</c:v>
                </c:pt>
                <c:pt idx="348">
                  <c:v>0.576826351931774</c:v>
                </c:pt>
                <c:pt idx="349">
                  <c:v>0.578771626220141</c:v>
                </c:pt>
                <c:pt idx="350">
                  <c:v>0.577577875562674</c:v>
                </c:pt>
                <c:pt idx="351">
                  <c:v>0.57272557725024</c:v>
                </c:pt>
                <c:pt idx="352">
                  <c:v>0.560559528643938</c:v>
                </c:pt>
                <c:pt idx="353">
                  <c:v>0.559350654334535</c:v>
                </c:pt>
                <c:pt idx="354">
                  <c:v>0.555451215365995</c:v>
                </c:pt>
                <c:pt idx="355">
                  <c:v>0.554144054852861</c:v>
                </c:pt>
                <c:pt idx="356">
                  <c:v>0.549151737572263</c:v>
                </c:pt>
                <c:pt idx="357">
                  <c:v>0.548637545723365</c:v>
                </c:pt>
                <c:pt idx="358">
                  <c:v>0.552504828254195</c:v>
                </c:pt>
                <c:pt idx="359">
                  <c:v>0.557708012143767</c:v>
                </c:pt>
                <c:pt idx="360">
                  <c:v>0.558834131071517</c:v>
                </c:pt>
                <c:pt idx="361">
                  <c:v>0.557999620951332</c:v>
                </c:pt>
                <c:pt idx="362">
                  <c:v>0.555219642452753</c:v>
                </c:pt>
                <c:pt idx="363">
                  <c:v>0.551407177596745</c:v>
                </c:pt>
                <c:pt idx="364">
                  <c:v>0.545487565062715</c:v>
                </c:pt>
                <c:pt idx="365">
                  <c:v>0.545220185951434</c:v>
                </c:pt>
                <c:pt idx="366">
                  <c:v>0.546808100880757</c:v>
                </c:pt>
                <c:pt idx="367">
                  <c:v>0.546183273302028</c:v>
                </c:pt>
                <c:pt idx="368">
                  <c:v>0.542797166780527</c:v>
                </c:pt>
                <c:pt idx="369">
                  <c:v>0.540760966214872</c:v>
                </c:pt>
                <c:pt idx="370">
                  <c:v>0.540981034902939</c:v>
                </c:pt>
                <c:pt idx="371">
                  <c:v>0.541817425936964</c:v>
                </c:pt>
                <c:pt idx="372">
                  <c:v>0.545974599134742</c:v>
                </c:pt>
                <c:pt idx="373">
                  <c:v>0.548125835218365</c:v>
                </c:pt>
                <c:pt idx="374">
                  <c:v>0.553689949485399</c:v>
                </c:pt>
                <c:pt idx="375">
                  <c:v>0.551862372742471</c:v>
                </c:pt>
                <c:pt idx="376">
                  <c:v>0.555323911591877</c:v>
                </c:pt>
                <c:pt idx="377">
                  <c:v>0.553827625076402</c:v>
                </c:pt>
                <c:pt idx="378">
                  <c:v>0.557413086084412</c:v>
                </c:pt>
                <c:pt idx="379">
                  <c:v>0.555971164407031</c:v>
                </c:pt>
                <c:pt idx="380">
                  <c:v>0.555784800275686</c:v>
                </c:pt>
                <c:pt idx="381">
                  <c:v>0.552496115912567</c:v>
                </c:pt>
                <c:pt idx="382">
                  <c:v>0.551563468844448</c:v>
                </c:pt>
                <c:pt idx="383">
                  <c:v>0.552818099906637</c:v>
                </c:pt>
                <c:pt idx="384">
                  <c:v>0.554068135723972</c:v>
                </c:pt>
                <c:pt idx="385">
                  <c:v>0.555478102156278</c:v>
                </c:pt>
                <c:pt idx="386">
                  <c:v>0.553903267831356</c:v>
                </c:pt>
                <c:pt idx="387">
                  <c:v>0.548369448957838</c:v>
                </c:pt>
                <c:pt idx="388">
                  <c:v>0.546046396785209</c:v>
                </c:pt>
                <c:pt idx="389">
                  <c:v>0.546480057832057</c:v>
                </c:pt>
                <c:pt idx="390">
                  <c:v>0.545837357631448</c:v>
                </c:pt>
                <c:pt idx="391">
                  <c:v>0.543762119870016</c:v>
                </c:pt>
                <c:pt idx="392">
                  <c:v>0.548364667938786</c:v>
                </c:pt>
                <c:pt idx="393">
                  <c:v>0.547336560873784</c:v>
                </c:pt>
                <c:pt idx="394">
                  <c:v>0.546669909747873</c:v>
                </c:pt>
                <c:pt idx="395">
                  <c:v>0.550672142650078</c:v>
                </c:pt>
                <c:pt idx="396">
                  <c:v>0.556024022297215</c:v>
                </c:pt>
                <c:pt idx="397">
                  <c:v>0.558614430013926</c:v>
                </c:pt>
                <c:pt idx="398">
                  <c:v>0.56021243540322</c:v>
                </c:pt>
                <c:pt idx="399">
                  <c:v>0.554591589330393</c:v>
                </c:pt>
                <c:pt idx="400">
                  <c:v>0.553925635344637</c:v>
                </c:pt>
                <c:pt idx="401">
                  <c:v>0.554280326406978</c:v>
                </c:pt>
                <c:pt idx="402">
                  <c:v>0.550646876798488</c:v>
                </c:pt>
                <c:pt idx="403">
                  <c:v>0.550608982252802</c:v>
                </c:pt>
                <c:pt idx="404">
                  <c:v>0.553570295100003</c:v>
                </c:pt>
                <c:pt idx="405">
                  <c:v>0.547583719364289</c:v>
                </c:pt>
                <c:pt idx="406">
                  <c:v>0.543770217219627</c:v>
                </c:pt>
                <c:pt idx="407">
                  <c:v>0.545498816951589</c:v>
                </c:pt>
                <c:pt idx="408">
                  <c:v>0.546947657253302</c:v>
                </c:pt>
                <c:pt idx="409">
                  <c:v>0.548153142144829</c:v>
                </c:pt>
                <c:pt idx="410">
                  <c:v>0.555582148651526</c:v>
                </c:pt>
                <c:pt idx="411">
                  <c:v>0.55598234843636</c:v>
                </c:pt>
                <c:pt idx="412">
                  <c:v>0.553840745546992</c:v>
                </c:pt>
                <c:pt idx="413">
                  <c:v>0.555029527871879</c:v>
                </c:pt>
                <c:pt idx="414">
                  <c:v>0.555995466613502</c:v>
                </c:pt>
                <c:pt idx="415">
                  <c:v>0.552934110069194</c:v>
                </c:pt>
              </c:numCache>
            </c:numRef>
          </c:val>
          <c:smooth val="0"/>
        </c:ser>
        <c:dLbls>
          <c:showLegendKey val="0"/>
          <c:showVal val="0"/>
          <c:showCatName val="0"/>
          <c:showSerName val="0"/>
          <c:showPercent val="0"/>
          <c:showBubbleSize val="0"/>
        </c:dLbls>
        <c:marker val="0"/>
        <c:smooth val="0"/>
        <c:axId val="1654543136"/>
        <c:axId val="1627688800"/>
      </c:lineChart>
      <c:dateAx>
        <c:axId val="162892868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56358096"/>
        <c:crosses val="autoZero"/>
        <c:auto val="1"/>
        <c:lblOffset val="100"/>
        <c:baseTimeUnit val="days"/>
      </c:dateAx>
      <c:valAx>
        <c:axId val="1656358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28928688"/>
        <c:crosses val="autoZero"/>
        <c:crossBetween val="between"/>
      </c:valAx>
      <c:dateAx>
        <c:axId val="1654543136"/>
        <c:scaling>
          <c:orientation val="minMax"/>
        </c:scaling>
        <c:delete val="1"/>
        <c:axPos val="b"/>
        <c:numFmt formatCode="m/d/yyyy"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27688800"/>
        <c:crosses val="autoZero"/>
        <c:auto val="1"/>
        <c:lblOffset val="100"/>
        <c:baseTimeUnit val="days"/>
      </c:dateAx>
      <c:valAx>
        <c:axId val="1627688800"/>
        <c:scaling>
          <c:orientation val="minMax"/>
          <c:min val="0.49"/>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654543136"/>
        <c:crosses val="max"/>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t>Fund Vol vs Stock Vol</a:t>
            </a:r>
            <a:endParaRPr lang="en-US"/>
          </a:p>
        </c:rich>
      </c:tx>
      <c:layout/>
      <c:overlay val="0"/>
      <c:spPr>
        <a:noFill/>
        <a:ln>
          <a:noFill/>
        </a:ln>
        <a:effectLst/>
      </c:sp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0.0215196850393701"/>
                  <c:y val="-0.252528433945757"/>
                </c:manualLayout>
              </c:layout>
              <c:numFmt formatCode="General" sourceLinked="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trendlineLbl>
          </c:trendline>
          <c:xVal>
            <c:numRef>
              <c:f>Sheet2!$B$11:$B$279</c:f>
              <c:numCache>
                <c:formatCode>General</c:formatCode>
                <c:ptCount val="269"/>
                <c:pt idx="0">
                  <c:v>0.00619162880368476</c:v>
                </c:pt>
                <c:pt idx="1">
                  <c:v>0.0062667753460437</c:v>
                </c:pt>
                <c:pt idx="2">
                  <c:v>0.00533180741900594</c:v>
                </c:pt>
                <c:pt idx="3">
                  <c:v>0.00912742737426871</c:v>
                </c:pt>
                <c:pt idx="4">
                  <c:v>0.00964935236323335</c:v>
                </c:pt>
                <c:pt idx="5">
                  <c:v>0.0164611604240974</c:v>
                </c:pt>
                <c:pt idx="7">
                  <c:v>0.0397652521630524</c:v>
                </c:pt>
                <c:pt idx="8">
                  <c:v>0.0421121103986333</c:v>
                </c:pt>
                <c:pt idx="9">
                  <c:v>0.0440716084610083</c:v>
                </c:pt>
                <c:pt idx="10">
                  <c:v>0.0426619507638294</c:v>
                </c:pt>
                <c:pt idx="12">
                  <c:v>0.00709885491072245</c:v>
                </c:pt>
                <c:pt idx="13">
                  <c:v>0.0069429679556423</c:v>
                </c:pt>
                <c:pt idx="14">
                  <c:v>0.00631654225447854</c:v>
                </c:pt>
                <c:pt idx="15">
                  <c:v>0.00624480623189174</c:v>
                </c:pt>
                <c:pt idx="16">
                  <c:v>0.0101594192297877</c:v>
                </c:pt>
                <c:pt idx="17">
                  <c:v>0.0116314231307893</c:v>
                </c:pt>
                <c:pt idx="18">
                  <c:v>0.0118508733455569</c:v>
                </c:pt>
                <c:pt idx="19">
                  <c:v>0.013099617471434</c:v>
                </c:pt>
                <c:pt idx="20">
                  <c:v>0.0135985422032287</c:v>
                </c:pt>
                <c:pt idx="21">
                  <c:v>0.0115815627162759</c:v>
                </c:pt>
                <c:pt idx="22">
                  <c:v>0.0111915067750512</c:v>
                </c:pt>
                <c:pt idx="23">
                  <c:v>0.0132151697692341</c:v>
                </c:pt>
                <c:pt idx="24">
                  <c:v>0.00593648982067374</c:v>
                </c:pt>
                <c:pt idx="25">
                  <c:v>0.0151405022656727</c:v>
                </c:pt>
                <c:pt idx="26">
                  <c:v>0.0248214079144766</c:v>
                </c:pt>
                <c:pt idx="27">
                  <c:v>0.0250963594042657</c:v>
                </c:pt>
                <c:pt idx="28">
                  <c:v>0.0244097179610595</c:v>
                </c:pt>
                <c:pt idx="29">
                  <c:v>0.0260155817468783</c:v>
                </c:pt>
                <c:pt idx="30">
                  <c:v>0.0187205940674863</c:v>
                </c:pt>
                <c:pt idx="31">
                  <c:v>0.0219687472805993</c:v>
                </c:pt>
                <c:pt idx="32">
                  <c:v>0.0245874989884557</c:v>
                </c:pt>
                <c:pt idx="33">
                  <c:v>0.0249090334001691</c:v>
                </c:pt>
                <c:pt idx="34">
                  <c:v>0.0204886322309527</c:v>
                </c:pt>
                <c:pt idx="35">
                  <c:v>0.0204084762933172</c:v>
                </c:pt>
                <c:pt idx="36">
                  <c:v>0.0230335540674435</c:v>
                </c:pt>
                <c:pt idx="37">
                  <c:v>0.0144229672524327</c:v>
                </c:pt>
                <c:pt idx="38">
                  <c:v>0.0140815016944038</c:v>
                </c:pt>
                <c:pt idx="39">
                  <c:v>0.0144617267884119</c:v>
                </c:pt>
                <c:pt idx="40">
                  <c:v>0.0221567197678072</c:v>
                </c:pt>
                <c:pt idx="41">
                  <c:v>0.0191343803297175</c:v>
                </c:pt>
                <c:pt idx="42">
                  <c:v>0.0256832883161635</c:v>
                </c:pt>
                <c:pt idx="43">
                  <c:v>0.027101675002051</c:v>
                </c:pt>
                <c:pt idx="44">
                  <c:v>0.02617677864839</c:v>
                </c:pt>
                <c:pt idx="45">
                  <c:v>0.0253618274645917</c:v>
                </c:pt>
                <c:pt idx="46">
                  <c:v>0.0177438449230973</c:v>
                </c:pt>
                <c:pt idx="47">
                  <c:v>0.0143321864867442</c:v>
                </c:pt>
                <c:pt idx="48">
                  <c:v>0.00580878314135289</c:v>
                </c:pt>
                <c:pt idx="49">
                  <c:v>0.00956444336030834</c:v>
                </c:pt>
                <c:pt idx="50">
                  <c:v>0.0100963490023047</c:v>
                </c:pt>
                <c:pt idx="51">
                  <c:v>0.0123502062811746</c:v>
                </c:pt>
                <c:pt idx="52">
                  <c:v>0.0133696418212734</c:v>
                </c:pt>
                <c:pt idx="53">
                  <c:v>0.0126906949290838</c:v>
                </c:pt>
                <c:pt idx="54">
                  <c:v>0.0123216609376776</c:v>
                </c:pt>
                <c:pt idx="55">
                  <c:v>0.012108512397237</c:v>
                </c:pt>
                <c:pt idx="56">
                  <c:v>0.0106126668559156</c:v>
                </c:pt>
                <c:pt idx="57">
                  <c:v>0.0110730612556846</c:v>
                </c:pt>
                <c:pt idx="58">
                  <c:v>0.0110032542601845</c:v>
                </c:pt>
                <c:pt idx="59">
                  <c:v>0.0108616357243895</c:v>
                </c:pt>
                <c:pt idx="60">
                  <c:v>0.00994943392284865</c:v>
                </c:pt>
                <c:pt idx="61">
                  <c:v>0.00865926889825427</c:v>
                </c:pt>
                <c:pt idx="62">
                  <c:v>0.00854193062312469</c:v>
                </c:pt>
                <c:pt idx="63">
                  <c:v>0.00881151259474971</c:v>
                </c:pt>
                <c:pt idx="64">
                  <c:v>0.00829503307750936</c:v>
                </c:pt>
                <c:pt idx="65">
                  <c:v>0.00894469642473233</c:v>
                </c:pt>
                <c:pt idx="66">
                  <c:v>0.00737354548596952</c:v>
                </c:pt>
                <c:pt idx="67">
                  <c:v>0.0067886043281293</c:v>
                </c:pt>
                <c:pt idx="68">
                  <c:v>0.00765484106509722</c:v>
                </c:pt>
                <c:pt idx="69">
                  <c:v>0.00269463581074077</c:v>
                </c:pt>
                <c:pt idx="70">
                  <c:v>0.00530378061405668</c:v>
                </c:pt>
                <c:pt idx="71">
                  <c:v>0.0056804146502763</c:v>
                </c:pt>
                <c:pt idx="72">
                  <c:v>0.00646395370887245</c:v>
                </c:pt>
                <c:pt idx="73">
                  <c:v>0.00532434991368686</c:v>
                </c:pt>
                <c:pt idx="74">
                  <c:v>0.00493068990696855</c:v>
                </c:pt>
                <c:pt idx="75">
                  <c:v>0.00741301472475764</c:v>
                </c:pt>
                <c:pt idx="76">
                  <c:v>0.00498747689097086</c:v>
                </c:pt>
                <c:pt idx="77">
                  <c:v>0.00549383526286455</c:v>
                </c:pt>
                <c:pt idx="78">
                  <c:v>0.00725266769118139</c:v>
                </c:pt>
                <c:pt idx="79">
                  <c:v>0.00743537560678286</c:v>
                </c:pt>
                <c:pt idx="80">
                  <c:v>0.00602380201426417</c:v>
                </c:pt>
                <c:pt idx="81">
                  <c:v>0.0118341550660439</c:v>
                </c:pt>
                <c:pt idx="82">
                  <c:v>0.0116644901002923</c:v>
                </c:pt>
                <c:pt idx="83">
                  <c:v>0.0125123428468296</c:v>
                </c:pt>
                <c:pt idx="84">
                  <c:v>0.0125732476255292</c:v>
                </c:pt>
                <c:pt idx="85">
                  <c:v>0.0129656023125575</c:v>
                </c:pt>
                <c:pt idx="86">
                  <c:v>0.00651633537321105</c:v>
                </c:pt>
                <c:pt idx="87">
                  <c:v>0.0127396979722197</c:v>
                </c:pt>
                <c:pt idx="88">
                  <c:v>0.0126313515974066</c:v>
                </c:pt>
                <c:pt idx="89">
                  <c:v>0.0111656997819643</c:v>
                </c:pt>
                <c:pt idx="90">
                  <c:v>0.0115607217038682</c:v>
                </c:pt>
                <c:pt idx="91">
                  <c:v>0.0114264472393581</c:v>
                </c:pt>
                <c:pt idx="92">
                  <c:v>0.00260217954244004</c:v>
                </c:pt>
                <c:pt idx="93">
                  <c:v>0.00310075992858204</c:v>
                </c:pt>
                <c:pt idx="94">
                  <c:v>0.00362851104006963</c:v>
                </c:pt>
                <c:pt idx="95">
                  <c:v>0.00719370938165524</c:v>
                </c:pt>
                <c:pt idx="96">
                  <c:v>0.00688773919182583</c:v>
                </c:pt>
                <c:pt idx="97">
                  <c:v>0.00793801038619237</c:v>
                </c:pt>
                <c:pt idx="98">
                  <c:v>0.0109920807929028</c:v>
                </c:pt>
                <c:pt idx="99">
                  <c:v>0.011037251366207</c:v>
                </c:pt>
                <c:pt idx="100">
                  <c:v>0.00986728049953831</c:v>
                </c:pt>
                <c:pt idx="101">
                  <c:v>0.0109827303384469</c:v>
                </c:pt>
                <c:pt idx="102">
                  <c:v>0.00676794191875051</c:v>
                </c:pt>
                <c:pt idx="103">
                  <c:v>0.00522117043879969</c:v>
                </c:pt>
                <c:pt idx="104">
                  <c:v>0.00467250419473551</c:v>
                </c:pt>
                <c:pt idx="105">
                  <c:v>0.00740727514602604</c:v>
                </c:pt>
                <c:pt idx="106">
                  <c:v>0.00732752723111541</c:v>
                </c:pt>
                <c:pt idx="107">
                  <c:v>0.0102669143227796</c:v>
                </c:pt>
                <c:pt idx="108">
                  <c:v>0.0117599337405561</c:v>
                </c:pt>
                <c:pt idx="109">
                  <c:v>0.011759145279147</c:v>
                </c:pt>
                <c:pt idx="110">
                  <c:v>0.0174065277808599</c:v>
                </c:pt>
                <c:pt idx="111">
                  <c:v>0.0189592831301525</c:v>
                </c:pt>
                <c:pt idx="112">
                  <c:v>0.0192732579548194</c:v>
                </c:pt>
                <c:pt idx="113">
                  <c:v>0.0197693735051517</c:v>
                </c:pt>
                <c:pt idx="114">
                  <c:v>0.0270015432663086</c:v>
                </c:pt>
                <c:pt idx="115">
                  <c:v>0.0154641437097408</c:v>
                </c:pt>
                <c:pt idx="116">
                  <c:v>0.0173620688317022</c:v>
                </c:pt>
                <c:pt idx="117">
                  <c:v>0.0174404295927503</c:v>
                </c:pt>
                <c:pt idx="118">
                  <c:v>0.0246217091098027</c:v>
                </c:pt>
                <c:pt idx="119">
                  <c:v>0.0258766028531322</c:v>
                </c:pt>
                <c:pt idx="120">
                  <c:v>0.0285697520982956</c:v>
                </c:pt>
                <c:pt idx="121">
                  <c:v>0.0287848350815981</c:v>
                </c:pt>
                <c:pt idx="122">
                  <c:v>0.0285897414136282</c:v>
                </c:pt>
                <c:pt idx="123">
                  <c:v>0.0121512819934915</c:v>
                </c:pt>
                <c:pt idx="124">
                  <c:v>0.0266312645720134</c:v>
                </c:pt>
                <c:pt idx="125">
                  <c:v>0.0210854051702218</c:v>
                </c:pt>
                <c:pt idx="126">
                  <c:v>0.0219374446979406</c:v>
                </c:pt>
                <c:pt idx="127">
                  <c:v>0.0255433656139682</c:v>
                </c:pt>
                <c:pt idx="128">
                  <c:v>0.0255855427272927</c:v>
                </c:pt>
                <c:pt idx="129">
                  <c:v>0.0104724478269218</c:v>
                </c:pt>
                <c:pt idx="130">
                  <c:v>0.010794519418872</c:v>
                </c:pt>
                <c:pt idx="131">
                  <c:v>0.0116510170142129</c:v>
                </c:pt>
                <c:pt idx="132">
                  <c:v>0.00822912893696338</c:v>
                </c:pt>
                <c:pt idx="133">
                  <c:v>0.00773893505852706</c:v>
                </c:pt>
                <c:pt idx="134">
                  <c:v>0.010058272792293</c:v>
                </c:pt>
                <c:pt idx="135">
                  <c:v>0.00584534344422284</c:v>
                </c:pt>
                <c:pt idx="136">
                  <c:v>0.00631774050871658</c:v>
                </c:pt>
                <c:pt idx="137">
                  <c:v>0.00594762915780329</c:v>
                </c:pt>
                <c:pt idx="138">
                  <c:v>0.00599571248897056</c:v>
                </c:pt>
                <c:pt idx="139">
                  <c:v>0.00970600888789958</c:v>
                </c:pt>
                <c:pt idx="140">
                  <c:v>0.0145027137854085</c:v>
                </c:pt>
                <c:pt idx="141">
                  <c:v>0.013008069734196</c:v>
                </c:pt>
                <c:pt idx="142">
                  <c:v>0.0151840853127808</c:v>
                </c:pt>
                <c:pt idx="143">
                  <c:v>0.0169336344028463</c:v>
                </c:pt>
                <c:pt idx="144">
                  <c:v>0.0159301470682698</c:v>
                </c:pt>
                <c:pt idx="145">
                  <c:v>0.0111460502609699</c:v>
                </c:pt>
                <c:pt idx="146">
                  <c:v>0.0112516588363958</c:v>
                </c:pt>
                <c:pt idx="147">
                  <c:v>0.0103786788183798</c:v>
                </c:pt>
                <c:pt idx="148">
                  <c:v>0.00830557774376386</c:v>
                </c:pt>
                <c:pt idx="149">
                  <c:v>0.0128166598259564</c:v>
                </c:pt>
                <c:pt idx="150">
                  <c:v>0.013575021052076</c:v>
                </c:pt>
                <c:pt idx="151">
                  <c:v>0.0135993300951095</c:v>
                </c:pt>
                <c:pt idx="152">
                  <c:v>0.0110752042103089</c:v>
                </c:pt>
                <c:pt idx="153">
                  <c:v>0.0122055122770164</c:v>
                </c:pt>
                <c:pt idx="154">
                  <c:v>0.00593741793575804</c:v>
                </c:pt>
                <c:pt idx="155">
                  <c:v>0.0101651325475896</c:v>
                </c:pt>
                <c:pt idx="156">
                  <c:v>0.0101593089390944</c:v>
                </c:pt>
                <c:pt idx="157">
                  <c:v>0.0117836299950368</c:v>
                </c:pt>
                <c:pt idx="158">
                  <c:v>0.0125325310553338</c:v>
                </c:pt>
                <c:pt idx="159">
                  <c:v>0.0153508380687737</c:v>
                </c:pt>
                <c:pt idx="160">
                  <c:v>0.0132070423000259</c:v>
                </c:pt>
                <c:pt idx="161">
                  <c:v>0.0135661552463883</c:v>
                </c:pt>
                <c:pt idx="162">
                  <c:v>0.00676354676698642</c:v>
                </c:pt>
                <c:pt idx="163">
                  <c:v>0.00768376736812243</c:v>
                </c:pt>
                <c:pt idx="164">
                  <c:v>0.0118076756041373</c:v>
                </c:pt>
                <c:pt idx="165">
                  <c:v>0.0134268462335708</c:v>
                </c:pt>
                <c:pt idx="166">
                  <c:v>0.0140498526906449</c:v>
                </c:pt>
                <c:pt idx="167">
                  <c:v>0.0139819454106012</c:v>
                </c:pt>
                <c:pt idx="168">
                  <c:v>0.0164288732751462</c:v>
                </c:pt>
                <c:pt idx="169">
                  <c:v>0.00953336643537376</c:v>
                </c:pt>
                <c:pt idx="170">
                  <c:v>0.0102676221013473</c:v>
                </c:pt>
                <c:pt idx="171">
                  <c:v>0.00971117751392424</c:v>
                </c:pt>
                <c:pt idx="172">
                  <c:v>0.00927840443955167</c:v>
                </c:pt>
                <c:pt idx="173">
                  <c:v>0.00865390858498437</c:v>
                </c:pt>
                <c:pt idx="174">
                  <c:v>0.0137358160725646</c:v>
                </c:pt>
                <c:pt idx="175">
                  <c:v>0.0136295050044015</c:v>
                </c:pt>
                <c:pt idx="176">
                  <c:v>0.015503244149786</c:v>
                </c:pt>
                <c:pt idx="177">
                  <c:v>0.0156358773584953</c:v>
                </c:pt>
                <c:pt idx="178">
                  <c:v>0.0147239714813068</c:v>
                </c:pt>
                <c:pt idx="179">
                  <c:v>0.00440724435482208</c:v>
                </c:pt>
                <c:pt idx="180">
                  <c:v>0.00617045787142409</c:v>
                </c:pt>
                <c:pt idx="181">
                  <c:v>0.00557528072835455</c:v>
                </c:pt>
                <c:pt idx="182">
                  <c:v>0.00567779884314562</c:v>
                </c:pt>
                <c:pt idx="183">
                  <c:v>0.0077295596295635</c:v>
                </c:pt>
                <c:pt idx="184">
                  <c:v>0.00750850108297938</c:v>
                </c:pt>
                <c:pt idx="185">
                  <c:v>0.00554534353847338</c:v>
                </c:pt>
                <c:pt idx="186">
                  <c:v>0.00774185808692164</c:v>
                </c:pt>
                <c:pt idx="187">
                  <c:v>0.00884850780288068</c:v>
                </c:pt>
                <c:pt idx="188">
                  <c:v>0.0102237061423762</c:v>
                </c:pt>
                <c:pt idx="189">
                  <c:v>0.0101268224005407</c:v>
                </c:pt>
                <c:pt idx="190">
                  <c:v>0.0112212592430918</c:v>
                </c:pt>
                <c:pt idx="191">
                  <c:v>0.0111678727964316</c:v>
                </c:pt>
                <c:pt idx="192">
                  <c:v>0.0122908690817099</c:v>
                </c:pt>
                <c:pt idx="193">
                  <c:v>0.00574051305845446</c:v>
                </c:pt>
                <c:pt idx="194">
                  <c:v>0.00740473399488874</c:v>
                </c:pt>
                <c:pt idx="195">
                  <c:v>0.0102878092336344</c:v>
                </c:pt>
                <c:pt idx="196">
                  <c:v>0.0128297048080579</c:v>
                </c:pt>
                <c:pt idx="197">
                  <c:v>0.0112561085861082</c:v>
                </c:pt>
                <c:pt idx="198">
                  <c:v>0.0124105177098181</c:v>
                </c:pt>
                <c:pt idx="199">
                  <c:v>0.00846265117177463</c:v>
                </c:pt>
                <c:pt idx="200">
                  <c:v>0.00835715816303093</c:v>
                </c:pt>
                <c:pt idx="201">
                  <c:v>0.00722393824778256</c:v>
                </c:pt>
                <c:pt idx="202">
                  <c:v>0.008082592181137</c:v>
                </c:pt>
                <c:pt idx="203">
                  <c:v>0.00502347767155857</c:v>
                </c:pt>
                <c:pt idx="204">
                  <c:v>0.00593764923878813</c:v>
                </c:pt>
                <c:pt idx="205">
                  <c:v>0.00717853966992916</c:v>
                </c:pt>
                <c:pt idx="206">
                  <c:v>0.0102288952312417</c:v>
                </c:pt>
                <c:pt idx="207">
                  <c:v>0.00961207997944117</c:v>
                </c:pt>
                <c:pt idx="208">
                  <c:v>0.011211798156047</c:v>
                </c:pt>
                <c:pt idx="209">
                  <c:v>0.00949354952288494</c:v>
                </c:pt>
                <c:pt idx="210">
                  <c:v>0.0135178899434365</c:v>
                </c:pt>
                <c:pt idx="211">
                  <c:v>0.0104662866460561</c:v>
                </c:pt>
                <c:pt idx="212">
                  <c:v>0.0110014224972256</c:v>
                </c:pt>
                <c:pt idx="213">
                  <c:v>0.0103545356581987</c:v>
                </c:pt>
                <c:pt idx="214">
                  <c:v>0.0113266141121066</c:v>
                </c:pt>
                <c:pt idx="215">
                  <c:v>0.00393173115197661</c:v>
                </c:pt>
                <c:pt idx="216">
                  <c:v>0.00601904688076745</c:v>
                </c:pt>
                <c:pt idx="217">
                  <c:v>0.00624509644241591</c:v>
                </c:pt>
                <c:pt idx="218">
                  <c:v>0.005437137010287</c:v>
                </c:pt>
                <c:pt idx="219">
                  <c:v>0.00890710702161454</c:v>
                </c:pt>
                <c:pt idx="220">
                  <c:v>0.00926062293183307</c:v>
                </c:pt>
                <c:pt idx="221">
                  <c:v>0.00703835311920833</c:v>
                </c:pt>
                <c:pt idx="222">
                  <c:v>0.00887481783967019</c:v>
                </c:pt>
                <c:pt idx="223">
                  <c:v>0.00650411611540266</c:v>
                </c:pt>
                <c:pt idx="224">
                  <c:v>0.00652794098012895</c:v>
                </c:pt>
                <c:pt idx="225">
                  <c:v>0.011499096015424</c:v>
                </c:pt>
                <c:pt idx="226">
                  <c:v>0.0120203405481531</c:v>
                </c:pt>
                <c:pt idx="227">
                  <c:v>0.0104538278046412</c:v>
                </c:pt>
                <c:pt idx="228">
                  <c:v>0.0109859815348365</c:v>
                </c:pt>
                <c:pt idx="229">
                  <c:v>0.0103292427461156</c:v>
                </c:pt>
                <c:pt idx="230">
                  <c:v>0.00578124337438576</c:v>
                </c:pt>
                <c:pt idx="231">
                  <c:v>0.00736953015704391</c:v>
                </c:pt>
                <c:pt idx="232">
                  <c:v>0.00896223699352433</c:v>
                </c:pt>
                <c:pt idx="233">
                  <c:v>0.00903158173939487</c:v>
                </c:pt>
                <c:pt idx="234">
                  <c:v>0.0096182800572095</c:v>
                </c:pt>
                <c:pt idx="235">
                  <c:v>0.00460110797313702</c:v>
                </c:pt>
                <c:pt idx="236">
                  <c:v>0.00480872308486827</c:v>
                </c:pt>
                <c:pt idx="237">
                  <c:v>0.0089291088953622</c:v>
                </c:pt>
                <c:pt idx="238">
                  <c:v>0.0128140141784484</c:v>
                </c:pt>
                <c:pt idx="239">
                  <c:v>0.0155187926650877</c:v>
                </c:pt>
                <c:pt idx="240">
                  <c:v>0.016350859122372</c:v>
                </c:pt>
                <c:pt idx="241">
                  <c:v>0.0179852787317852</c:v>
                </c:pt>
                <c:pt idx="242">
                  <c:v>0.017964315418663</c:v>
                </c:pt>
                <c:pt idx="243">
                  <c:v>0.0178880157982605</c:v>
                </c:pt>
                <c:pt idx="244">
                  <c:v>0.01187303172773</c:v>
                </c:pt>
                <c:pt idx="245">
                  <c:v>0.0132401568362936</c:v>
                </c:pt>
                <c:pt idx="246">
                  <c:v>0.0121941418459312</c:v>
                </c:pt>
                <c:pt idx="247">
                  <c:v>0.0119020560551012</c:v>
                </c:pt>
                <c:pt idx="248">
                  <c:v>0.0117644594432361</c:v>
                </c:pt>
                <c:pt idx="249">
                  <c:v>0.0139442937482405</c:v>
                </c:pt>
                <c:pt idx="250">
                  <c:v>0.0137406006365094</c:v>
                </c:pt>
                <c:pt idx="251">
                  <c:v>0.0160513243903051</c:v>
                </c:pt>
                <c:pt idx="252">
                  <c:v>0.0155792539830469</c:v>
                </c:pt>
                <c:pt idx="253">
                  <c:v>0.0162273974591554</c:v>
                </c:pt>
                <c:pt idx="254">
                  <c:v>0.0170400687495924</c:v>
                </c:pt>
                <c:pt idx="255">
                  <c:v>0.0169744364126456</c:v>
                </c:pt>
                <c:pt idx="256">
                  <c:v>0.00944893988433125</c:v>
                </c:pt>
                <c:pt idx="257">
                  <c:v>0.00842141597141849</c:v>
                </c:pt>
                <c:pt idx="258">
                  <c:v>0.00902875495478861</c:v>
                </c:pt>
                <c:pt idx="259">
                  <c:v>0.0110558324149261</c:v>
                </c:pt>
                <c:pt idx="260">
                  <c:v>0.0111216516791329</c:v>
                </c:pt>
                <c:pt idx="261">
                  <c:v>0.0126589480105912</c:v>
                </c:pt>
                <c:pt idx="262">
                  <c:v>0.0126440830145123</c:v>
                </c:pt>
                <c:pt idx="263">
                  <c:v>0.0221409610430619</c:v>
                </c:pt>
                <c:pt idx="264">
                  <c:v>0.0189475428457596</c:v>
                </c:pt>
                <c:pt idx="265">
                  <c:v>0.01457281538363</c:v>
                </c:pt>
                <c:pt idx="266">
                  <c:v>0.016846338986223</c:v>
                </c:pt>
                <c:pt idx="267">
                  <c:v>0.0161168287894565</c:v>
                </c:pt>
                <c:pt idx="268">
                  <c:v>0.015598778246377</c:v>
                </c:pt>
              </c:numCache>
            </c:numRef>
          </c:xVal>
          <c:yVal>
            <c:numRef>
              <c:f>Sheet2!$D$11:$D$279</c:f>
              <c:numCache>
                <c:formatCode>General</c:formatCode>
                <c:ptCount val="269"/>
                <c:pt idx="0">
                  <c:v>0.0052908267131493</c:v>
                </c:pt>
                <c:pt idx="1">
                  <c:v>0.00440724651154453</c:v>
                </c:pt>
                <c:pt idx="2">
                  <c:v>0.00441661361325844</c:v>
                </c:pt>
                <c:pt idx="3">
                  <c:v>0.00425559810393506</c:v>
                </c:pt>
                <c:pt idx="4">
                  <c:v>0.0063226779011849</c:v>
                </c:pt>
                <c:pt idx="5">
                  <c:v>0.00668249264855161</c:v>
                </c:pt>
                <c:pt idx="7">
                  <c:v>0.0289320999076478</c:v>
                </c:pt>
                <c:pt idx="8">
                  <c:v>0.0318853196008894</c:v>
                </c:pt>
                <c:pt idx="9">
                  <c:v>0.0335679837723669</c:v>
                </c:pt>
                <c:pt idx="10">
                  <c:v>0.034982303315405</c:v>
                </c:pt>
                <c:pt idx="12">
                  <c:v>0.00702257852403278</c:v>
                </c:pt>
                <c:pt idx="13">
                  <c:v>0.00475757002589712</c:v>
                </c:pt>
                <c:pt idx="14">
                  <c:v>0.00472709604802083</c:v>
                </c:pt>
                <c:pt idx="15">
                  <c:v>0.0041767050397137</c:v>
                </c:pt>
                <c:pt idx="16">
                  <c:v>0.00418324787674245</c:v>
                </c:pt>
                <c:pt idx="17">
                  <c:v>0.00894665972997872</c:v>
                </c:pt>
                <c:pt idx="18">
                  <c:v>0.00932299907923522</c:v>
                </c:pt>
                <c:pt idx="19">
                  <c:v>0.00968502407496028</c:v>
                </c:pt>
                <c:pt idx="20">
                  <c:v>0.00983274669281745</c:v>
                </c:pt>
                <c:pt idx="21">
                  <c:v>0.00961802580670445</c:v>
                </c:pt>
                <c:pt idx="22">
                  <c:v>0.0068769358047948</c:v>
                </c:pt>
                <c:pt idx="23">
                  <c:v>0.00722785376677259</c:v>
                </c:pt>
                <c:pt idx="24">
                  <c:v>0.0104015596762903</c:v>
                </c:pt>
                <c:pt idx="25">
                  <c:v>0.00692437205532664</c:v>
                </c:pt>
                <c:pt idx="26">
                  <c:v>0.0130883881525444</c:v>
                </c:pt>
                <c:pt idx="27">
                  <c:v>0.0202958994324072</c:v>
                </c:pt>
                <c:pt idx="28">
                  <c:v>0.0205355398356256</c:v>
                </c:pt>
                <c:pt idx="29">
                  <c:v>0.0198237250933899</c:v>
                </c:pt>
                <c:pt idx="30">
                  <c:v>0.0204985596963671</c:v>
                </c:pt>
                <c:pt idx="31">
                  <c:v>0.0136602911268829</c:v>
                </c:pt>
                <c:pt idx="32">
                  <c:v>0.0154249848563443</c:v>
                </c:pt>
                <c:pt idx="33">
                  <c:v>0.0181903949965093</c:v>
                </c:pt>
                <c:pt idx="34">
                  <c:v>0.0184697599447872</c:v>
                </c:pt>
                <c:pt idx="35">
                  <c:v>0.0162652515796671</c:v>
                </c:pt>
                <c:pt idx="36">
                  <c:v>0.016215194589817</c:v>
                </c:pt>
                <c:pt idx="37">
                  <c:v>0.0180596949713247</c:v>
                </c:pt>
                <c:pt idx="38">
                  <c:v>0.0111341077965747</c:v>
                </c:pt>
                <c:pt idx="39">
                  <c:v>0.0110951108758495</c:v>
                </c:pt>
                <c:pt idx="40">
                  <c:v>0.0118855555827088</c:v>
                </c:pt>
                <c:pt idx="41">
                  <c:v>0.0152705312085801</c:v>
                </c:pt>
                <c:pt idx="42">
                  <c:v>0.0133489484711327</c:v>
                </c:pt>
                <c:pt idx="43">
                  <c:v>0.0171868610635613</c:v>
                </c:pt>
                <c:pt idx="44">
                  <c:v>0.0189621763165349</c:v>
                </c:pt>
                <c:pt idx="45">
                  <c:v>0.0192429878133494</c:v>
                </c:pt>
                <c:pt idx="46">
                  <c:v>0.0188273796205767</c:v>
                </c:pt>
                <c:pt idx="47">
                  <c:v>0.0128066859235914</c:v>
                </c:pt>
                <c:pt idx="48">
                  <c:v>0.0109272829932227</c:v>
                </c:pt>
                <c:pt idx="49">
                  <c:v>0.00438834931482876</c:v>
                </c:pt>
                <c:pt idx="50">
                  <c:v>0.00890267085987016</c:v>
                </c:pt>
                <c:pt idx="51">
                  <c:v>0.00938654817265911</c:v>
                </c:pt>
                <c:pt idx="52">
                  <c:v>0.0109605783395569</c:v>
                </c:pt>
                <c:pt idx="53">
                  <c:v>0.0110364615583295</c:v>
                </c:pt>
                <c:pt idx="54">
                  <c:v>0.0104224639467722</c:v>
                </c:pt>
                <c:pt idx="55">
                  <c:v>0.0105155964970673</c:v>
                </c:pt>
                <c:pt idx="56">
                  <c:v>0.0105045172798794</c:v>
                </c:pt>
                <c:pt idx="57">
                  <c:v>0.00910477747747625</c:v>
                </c:pt>
                <c:pt idx="58">
                  <c:v>0.00927537736860626</c:v>
                </c:pt>
                <c:pt idx="59">
                  <c:v>0.00921259422592874</c:v>
                </c:pt>
                <c:pt idx="60">
                  <c:v>0.00808170682957966</c:v>
                </c:pt>
                <c:pt idx="61">
                  <c:v>0.00653969181964823</c:v>
                </c:pt>
                <c:pt idx="62">
                  <c:v>0.00556143466095892</c:v>
                </c:pt>
                <c:pt idx="63">
                  <c:v>0.00521102824815942</c:v>
                </c:pt>
                <c:pt idx="64">
                  <c:v>0.00552501024062229</c:v>
                </c:pt>
                <c:pt idx="65">
                  <c:v>0.00596105311746107</c:v>
                </c:pt>
                <c:pt idx="66">
                  <c:v>0.005368880234272</c:v>
                </c:pt>
                <c:pt idx="67">
                  <c:v>0.004933608124657</c:v>
                </c:pt>
                <c:pt idx="68">
                  <c:v>0.00453277135296349</c:v>
                </c:pt>
                <c:pt idx="69">
                  <c:v>0.0088916006690699</c:v>
                </c:pt>
                <c:pt idx="70">
                  <c:v>0.00639427986717172</c:v>
                </c:pt>
                <c:pt idx="71">
                  <c:v>0.00742927039349116</c:v>
                </c:pt>
                <c:pt idx="72">
                  <c:v>0.00733764005054494</c:v>
                </c:pt>
                <c:pt idx="73">
                  <c:v>0.00791853662823588</c:v>
                </c:pt>
                <c:pt idx="74">
                  <c:v>0.00482468313672144</c:v>
                </c:pt>
                <c:pt idx="75">
                  <c:v>0.00393586977105011</c:v>
                </c:pt>
                <c:pt idx="76">
                  <c:v>0.00504846021136155</c:v>
                </c:pt>
                <c:pt idx="77">
                  <c:v>0.00323851698754694</c:v>
                </c:pt>
                <c:pt idx="78">
                  <c:v>0.00337644686085876</c:v>
                </c:pt>
                <c:pt idx="79">
                  <c:v>0.00555221593773865</c:v>
                </c:pt>
                <c:pt idx="80">
                  <c:v>0.00580124968139013</c:v>
                </c:pt>
                <c:pt idx="81">
                  <c:v>0.00596046917341363</c:v>
                </c:pt>
                <c:pt idx="82">
                  <c:v>0.00828246501013512</c:v>
                </c:pt>
                <c:pt idx="83">
                  <c:v>0.00829105136050903</c:v>
                </c:pt>
                <c:pt idx="84">
                  <c:v>0.00916120746850675</c:v>
                </c:pt>
                <c:pt idx="85">
                  <c:v>0.0091746675792476</c:v>
                </c:pt>
                <c:pt idx="86">
                  <c:v>0.0090854451747099</c:v>
                </c:pt>
                <c:pt idx="87">
                  <c:v>0.00591269880752897</c:v>
                </c:pt>
                <c:pt idx="88">
                  <c:v>0.0104890168907294</c:v>
                </c:pt>
                <c:pt idx="89">
                  <c:v>0.0102069697335414</c:v>
                </c:pt>
                <c:pt idx="90">
                  <c:v>0.00933154564291266</c:v>
                </c:pt>
                <c:pt idx="91">
                  <c:v>0.00950960178549533</c:v>
                </c:pt>
                <c:pt idx="92">
                  <c:v>0.00931415820582304</c:v>
                </c:pt>
                <c:pt idx="93">
                  <c:v>0.00202490029316961</c:v>
                </c:pt>
                <c:pt idx="94">
                  <c:v>0.00250474234926219</c:v>
                </c:pt>
                <c:pt idx="95">
                  <c:v>0.00272028422012468</c:v>
                </c:pt>
                <c:pt idx="96">
                  <c:v>0.00374082502957455</c:v>
                </c:pt>
                <c:pt idx="97">
                  <c:v>0.0032962671253026</c:v>
                </c:pt>
                <c:pt idx="98">
                  <c:v>0.00443991711097132</c:v>
                </c:pt>
                <c:pt idx="99">
                  <c:v>0.00720005464887236</c:v>
                </c:pt>
                <c:pt idx="100">
                  <c:v>0.00722616608384758</c:v>
                </c:pt>
                <c:pt idx="101">
                  <c:v>0.00712384587336158</c:v>
                </c:pt>
                <c:pt idx="102">
                  <c:v>0.00731073251067023</c:v>
                </c:pt>
                <c:pt idx="103">
                  <c:v>0.00396337037051634</c:v>
                </c:pt>
                <c:pt idx="104">
                  <c:v>0.00279096376982125</c:v>
                </c:pt>
                <c:pt idx="105">
                  <c:v>0.00225722578789172</c:v>
                </c:pt>
                <c:pt idx="106">
                  <c:v>0.00591514984637915</c:v>
                </c:pt>
                <c:pt idx="107">
                  <c:v>0.00678220191734012</c:v>
                </c:pt>
                <c:pt idx="108">
                  <c:v>0.0075534322869585</c:v>
                </c:pt>
                <c:pt idx="109">
                  <c:v>0.00942965292573345</c:v>
                </c:pt>
                <c:pt idx="110">
                  <c:v>0.0102974754873147</c:v>
                </c:pt>
                <c:pt idx="111">
                  <c:v>0.016368158100296</c:v>
                </c:pt>
                <c:pt idx="112">
                  <c:v>0.0195770392962606</c:v>
                </c:pt>
                <c:pt idx="113">
                  <c:v>0.0191065851179299</c:v>
                </c:pt>
                <c:pt idx="114">
                  <c:v>0.0193670030716143</c:v>
                </c:pt>
                <c:pt idx="115">
                  <c:v>0.0233263659671368</c:v>
                </c:pt>
                <c:pt idx="116">
                  <c:v>0.0124794060798337</c:v>
                </c:pt>
                <c:pt idx="117">
                  <c:v>0.0135611232560431</c:v>
                </c:pt>
                <c:pt idx="118">
                  <c:v>0.0145557538170809</c:v>
                </c:pt>
                <c:pt idx="119">
                  <c:v>0.0183656358175976</c:v>
                </c:pt>
                <c:pt idx="120">
                  <c:v>0.0191743340110415</c:v>
                </c:pt>
                <c:pt idx="121">
                  <c:v>0.0217306516880563</c:v>
                </c:pt>
                <c:pt idx="122">
                  <c:v>0.0218358574996263</c:v>
                </c:pt>
                <c:pt idx="123">
                  <c:v>0.0212709392240349</c:v>
                </c:pt>
                <c:pt idx="124">
                  <c:v>0.0105880319920112</c:v>
                </c:pt>
                <c:pt idx="125">
                  <c:v>0.0206481887213897</c:v>
                </c:pt>
                <c:pt idx="126">
                  <c:v>0.0155118977690081</c:v>
                </c:pt>
                <c:pt idx="127">
                  <c:v>0.0162069545932232</c:v>
                </c:pt>
                <c:pt idx="128">
                  <c:v>0.0192651830630881</c:v>
                </c:pt>
                <c:pt idx="129">
                  <c:v>0.0192981104571567</c:v>
                </c:pt>
                <c:pt idx="130">
                  <c:v>0.00879257522813565</c:v>
                </c:pt>
                <c:pt idx="131">
                  <c:v>0.00914988732608064</c:v>
                </c:pt>
                <c:pt idx="132">
                  <c:v>0.0102667787059924</c:v>
                </c:pt>
                <c:pt idx="133">
                  <c:v>0.00767631568426282</c:v>
                </c:pt>
                <c:pt idx="134">
                  <c:v>0.00642880666091218</c:v>
                </c:pt>
                <c:pt idx="135">
                  <c:v>0.00874483664506138</c:v>
                </c:pt>
                <c:pt idx="136">
                  <c:v>0.00491548892321529</c:v>
                </c:pt>
                <c:pt idx="137">
                  <c:v>0.00643277407919382</c:v>
                </c:pt>
                <c:pt idx="138">
                  <c:v>0.00598040540056555</c:v>
                </c:pt>
                <c:pt idx="139">
                  <c:v>0.00538186884516876</c:v>
                </c:pt>
                <c:pt idx="140">
                  <c:v>0.0079882260798398</c:v>
                </c:pt>
                <c:pt idx="141">
                  <c:v>0.0110757395887581</c:v>
                </c:pt>
                <c:pt idx="142">
                  <c:v>0.00904662473819237</c:v>
                </c:pt>
                <c:pt idx="143">
                  <c:v>0.01127222947833</c:v>
                </c:pt>
                <c:pt idx="144">
                  <c:v>0.0126454800360704</c:v>
                </c:pt>
                <c:pt idx="145">
                  <c:v>0.011711649836903</c:v>
                </c:pt>
                <c:pt idx="146">
                  <c:v>0.0081050565818038</c:v>
                </c:pt>
                <c:pt idx="147">
                  <c:v>0.00802540593178662</c:v>
                </c:pt>
                <c:pt idx="148">
                  <c:v>0.00777255684648993</c:v>
                </c:pt>
                <c:pt idx="149">
                  <c:v>0.00736985431476975</c:v>
                </c:pt>
                <c:pt idx="150">
                  <c:v>0.00960188548088295</c:v>
                </c:pt>
                <c:pt idx="151">
                  <c:v>0.00981409858181963</c:v>
                </c:pt>
                <c:pt idx="152">
                  <c:v>0.00980552363517506</c:v>
                </c:pt>
                <c:pt idx="153">
                  <c:v>0.00696166214283752</c:v>
                </c:pt>
                <c:pt idx="154">
                  <c:v>0.00762888640744517</c:v>
                </c:pt>
                <c:pt idx="155">
                  <c:v>0.00365683272226967</c:v>
                </c:pt>
                <c:pt idx="156">
                  <c:v>0.00705503758187079</c:v>
                </c:pt>
                <c:pt idx="157">
                  <c:v>0.00700913200038314</c:v>
                </c:pt>
                <c:pt idx="158">
                  <c:v>0.00813036507720985</c:v>
                </c:pt>
                <c:pt idx="159">
                  <c:v>0.0080304534424015</c:v>
                </c:pt>
                <c:pt idx="160">
                  <c:v>0.0100367221769475</c:v>
                </c:pt>
                <c:pt idx="161">
                  <c:v>0.00891381381615541</c:v>
                </c:pt>
                <c:pt idx="162">
                  <c:v>0.00906869092012809</c:v>
                </c:pt>
                <c:pt idx="163">
                  <c:v>0.00517693956742041</c:v>
                </c:pt>
                <c:pt idx="164">
                  <c:v>0.00415341052815466</c:v>
                </c:pt>
                <c:pt idx="165">
                  <c:v>0.00800817679901109</c:v>
                </c:pt>
                <c:pt idx="166">
                  <c:v>0.00892962352340273</c:v>
                </c:pt>
                <c:pt idx="167">
                  <c:v>0.00994762121698025</c:v>
                </c:pt>
                <c:pt idx="168">
                  <c:v>0.00977044844051804</c:v>
                </c:pt>
                <c:pt idx="169">
                  <c:v>0.0115868194420845</c:v>
                </c:pt>
                <c:pt idx="170">
                  <c:v>0.00612320686894916</c:v>
                </c:pt>
                <c:pt idx="171">
                  <c:v>0.00637885645616868</c:v>
                </c:pt>
                <c:pt idx="172">
                  <c:v>0.00667368620554092</c:v>
                </c:pt>
                <c:pt idx="173">
                  <c:v>0.00651807944337561</c:v>
                </c:pt>
                <c:pt idx="174">
                  <c:v>0.00699001399972377</c:v>
                </c:pt>
                <c:pt idx="175">
                  <c:v>0.0106023157860645</c:v>
                </c:pt>
                <c:pt idx="176">
                  <c:v>0.010468621804222</c:v>
                </c:pt>
                <c:pt idx="177">
                  <c:v>0.0120403632661923</c:v>
                </c:pt>
                <c:pt idx="178">
                  <c:v>0.0119779097932918</c:v>
                </c:pt>
                <c:pt idx="179">
                  <c:v>0.0110841787070611</c:v>
                </c:pt>
                <c:pt idx="180">
                  <c:v>0.0021709110291818</c:v>
                </c:pt>
                <c:pt idx="181">
                  <c:v>0.00364966051846561</c:v>
                </c:pt>
                <c:pt idx="182">
                  <c:v>0.00327575171025501</c:v>
                </c:pt>
                <c:pt idx="183">
                  <c:v>0.00327308953177821</c:v>
                </c:pt>
                <c:pt idx="184">
                  <c:v>0.00423259265553384</c:v>
                </c:pt>
                <c:pt idx="185">
                  <c:v>0.00425798135599414</c:v>
                </c:pt>
                <c:pt idx="186">
                  <c:v>0.00335736940941479</c:v>
                </c:pt>
                <c:pt idx="187">
                  <c:v>0.00485033484006682</c:v>
                </c:pt>
                <c:pt idx="188">
                  <c:v>0.00514530252676273</c:v>
                </c:pt>
                <c:pt idx="189">
                  <c:v>0.00662880162372457</c:v>
                </c:pt>
                <c:pt idx="190">
                  <c:v>0.00654151408126841</c:v>
                </c:pt>
                <c:pt idx="191">
                  <c:v>0.00810033090336698</c:v>
                </c:pt>
                <c:pt idx="192">
                  <c:v>0.00795631944117436</c:v>
                </c:pt>
                <c:pt idx="193">
                  <c:v>0.00928354835657714</c:v>
                </c:pt>
                <c:pt idx="194">
                  <c:v>0.00530941449959407</c:v>
                </c:pt>
                <c:pt idx="195">
                  <c:v>0.00687675150039988</c:v>
                </c:pt>
                <c:pt idx="196">
                  <c:v>0.00935879556757149</c:v>
                </c:pt>
                <c:pt idx="197">
                  <c:v>0.0113235578375527</c:v>
                </c:pt>
                <c:pt idx="198">
                  <c:v>0.0100508701817408</c:v>
                </c:pt>
                <c:pt idx="199">
                  <c:v>0.0102062929342994</c:v>
                </c:pt>
                <c:pt idx="200">
                  <c:v>0.0054997482460879</c:v>
                </c:pt>
                <c:pt idx="201">
                  <c:v>0.00509559488612811</c:v>
                </c:pt>
                <c:pt idx="202">
                  <c:v>0.00317453353054403</c:v>
                </c:pt>
                <c:pt idx="203">
                  <c:v>0.00392001017061504</c:v>
                </c:pt>
                <c:pt idx="204">
                  <c:v>0.00298729674395614</c:v>
                </c:pt>
                <c:pt idx="205">
                  <c:v>0.00359329142897439</c:v>
                </c:pt>
                <c:pt idx="206">
                  <c:v>0.00373853260423711</c:v>
                </c:pt>
                <c:pt idx="207">
                  <c:v>0.00599032841900689</c:v>
                </c:pt>
                <c:pt idx="208">
                  <c:v>0.00556511302361236</c:v>
                </c:pt>
                <c:pt idx="209">
                  <c:v>0.00667627162952893</c:v>
                </c:pt>
                <c:pt idx="210">
                  <c:v>0.00584081580302171</c:v>
                </c:pt>
                <c:pt idx="211">
                  <c:v>0.00835933868137614</c:v>
                </c:pt>
                <c:pt idx="212">
                  <c:v>0.00635314760883124</c:v>
                </c:pt>
                <c:pt idx="213">
                  <c:v>0.00657767252309045</c:v>
                </c:pt>
                <c:pt idx="214">
                  <c:v>0.00622190574781258</c:v>
                </c:pt>
                <c:pt idx="215">
                  <c:v>0.00708466706243192</c:v>
                </c:pt>
                <c:pt idx="216">
                  <c:v>0.00253394577009921</c:v>
                </c:pt>
                <c:pt idx="217">
                  <c:v>0.0045259797725147</c:v>
                </c:pt>
                <c:pt idx="218">
                  <c:v>0.00447811201852896</c:v>
                </c:pt>
                <c:pt idx="219">
                  <c:v>0.00418775933796802</c:v>
                </c:pt>
                <c:pt idx="220">
                  <c:v>0.00597282629606761</c:v>
                </c:pt>
                <c:pt idx="221">
                  <c:v>0.00620815701765609</c:v>
                </c:pt>
                <c:pt idx="222">
                  <c:v>0.00444915816708399</c:v>
                </c:pt>
                <c:pt idx="223">
                  <c:v>0.00625566448581998</c:v>
                </c:pt>
                <c:pt idx="224">
                  <c:v>0.00485977341012345</c:v>
                </c:pt>
                <c:pt idx="225">
                  <c:v>0.00563061312016073</c:v>
                </c:pt>
                <c:pt idx="226">
                  <c:v>0.00970156244494776</c:v>
                </c:pt>
                <c:pt idx="227">
                  <c:v>0.0102363112024816</c:v>
                </c:pt>
                <c:pt idx="228">
                  <c:v>0.00943135752377801</c:v>
                </c:pt>
                <c:pt idx="229">
                  <c:v>0.00971696536268396</c:v>
                </c:pt>
                <c:pt idx="230">
                  <c:v>0.00866462109914113</c:v>
                </c:pt>
                <c:pt idx="231">
                  <c:v>0.00479306048134213</c:v>
                </c:pt>
                <c:pt idx="232">
                  <c:v>0.00531604914914069</c:v>
                </c:pt>
                <c:pt idx="233">
                  <c:v>0.00719474562688878</c:v>
                </c:pt>
                <c:pt idx="234">
                  <c:v>0.00746277522467075</c:v>
                </c:pt>
                <c:pt idx="235">
                  <c:v>0.00600424719416607</c:v>
                </c:pt>
                <c:pt idx="236">
                  <c:v>0.00451004545988822</c:v>
                </c:pt>
                <c:pt idx="237">
                  <c:v>0.00455191430397513</c:v>
                </c:pt>
                <c:pt idx="238">
                  <c:v>0.00444863995176853</c:v>
                </c:pt>
                <c:pt idx="239">
                  <c:v>0.00617554732685962</c:v>
                </c:pt>
                <c:pt idx="240">
                  <c:v>0.00993370497473824</c:v>
                </c:pt>
                <c:pt idx="241">
                  <c:v>0.0105697502392814</c:v>
                </c:pt>
                <c:pt idx="242">
                  <c:v>0.0114426449086372</c:v>
                </c:pt>
                <c:pt idx="243">
                  <c:v>0.0114708100379313</c:v>
                </c:pt>
                <c:pt idx="244">
                  <c:v>0.0116941247778102</c:v>
                </c:pt>
                <c:pt idx="245">
                  <c:v>0.00777316545249597</c:v>
                </c:pt>
                <c:pt idx="246">
                  <c:v>0.0084234709099828</c:v>
                </c:pt>
                <c:pt idx="247">
                  <c:v>0.00758667276275412</c:v>
                </c:pt>
                <c:pt idx="248">
                  <c:v>0.00750914034573775</c:v>
                </c:pt>
                <c:pt idx="249">
                  <c:v>0.00629389296257427</c:v>
                </c:pt>
                <c:pt idx="250">
                  <c:v>0.00969398960367499</c:v>
                </c:pt>
                <c:pt idx="251">
                  <c:v>0.00927479160149195</c:v>
                </c:pt>
                <c:pt idx="252">
                  <c:v>0.00937250804667268</c:v>
                </c:pt>
                <c:pt idx="253">
                  <c:v>0.0090725678371999</c:v>
                </c:pt>
                <c:pt idx="254">
                  <c:v>0.00950206181168564</c:v>
                </c:pt>
                <c:pt idx="255">
                  <c:v>0.00938637339193016</c:v>
                </c:pt>
                <c:pt idx="256">
                  <c:v>0.00935440136501548</c:v>
                </c:pt>
                <c:pt idx="257">
                  <c:v>0.0064385953843278</c:v>
                </c:pt>
                <c:pt idx="258">
                  <c:v>0.00594783604335606</c:v>
                </c:pt>
                <c:pt idx="259">
                  <c:v>0.00655399283925836</c:v>
                </c:pt>
                <c:pt idx="260">
                  <c:v>0.00939636268784034</c:v>
                </c:pt>
                <c:pt idx="261">
                  <c:v>0.00875413953294566</c:v>
                </c:pt>
                <c:pt idx="262">
                  <c:v>0.00726624270878793</c:v>
                </c:pt>
                <c:pt idx="263">
                  <c:v>0.00586585676634449</c:v>
                </c:pt>
                <c:pt idx="264">
                  <c:v>0.0118581042135725</c:v>
                </c:pt>
                <c:pt idx="265">
                  <c:v>0.00932385011336633</c:v>
                </c:pt>
                <c:pt idx="266">
                  <c:v>0.00840377411451748</c:v>
                </c:pt>
                <c:pt idx="267">
                  <c:v>0.00881791171432432</c:v>
                </c:pt>
                <c:pt idx="268">
                  <c:v>0.00871550382971372</c:v>
                </c:pt>
              </c:numCache>
            </c:numRef>
          </c:yVal>
          <c:smooth val="0"/>
        </c:ser>
        <c:dLbls>
          <c:showLegendKey val="0"/>
          <c:showVal val="0"/>
          <c:showCatName val="0"/>
          <c:showSerName val="0"/>
          <c:showPercent val="0"/>
          <c:showBubbleSize val="0"/>
        </c:dLbls>
        <c:axId val="641804264"/>
        <c:axId val="641800656"/>
      </c:scatterChart>
      <c:valAx>
        <c:axId val="641804264"/>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41800656"/>
        <c:crosses val="autoZero"/>
        <c:crossBetween val="midCat"/>
      </c:valAx>
      <c:valAx>
        <c:axId val="641800656"/>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41804264"/>
        <c:crosses val="autoZero"/>
        <c:crossBetween val="midCat"/>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t>Fund Return vs Stock Return</a:t>
            </a:r>
            <a:endParaRPr lang="en-US"/>
          </a:p>
        </c:rich>
      </c:tx>
      <c:layout/>
      <c:overlay val="0"/>
      <c:spPr>
        <a:noFill/>
        <a:ln>
          <a:noFill/>
        </a:ln>
        <a:effectLst/>
      </c:sp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0.0215196850393701"/>
                  <c:y val="-0.252528433945757"/>
                </c:manualLayout>
              </c:layout>
              <c:numFmt formatCode="General" sourceLinked="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trendlineLbl>
          </c:trendline>
          <c:xVal>
            <c:numRef>
              <c:f>Sheet2!$F$8:$F$279</c:f>
              <c:numCache>
                <c:formatCode>General</c:formatCode>
                <c:ptCount val="272"/>
                <c:pt idx="0">
                  <c:v>-0.000284556847734319</c:v>
                </c:pt>
                <c:pt idx="1">
                  <c:v>0.00980090964009528</c:v>
                </c:pt>
                <c:pt idx="2">
                  <c:v>-0.00335443393273238</c:v>
                </c:pt>
                <c:pt idx="3">
                  <c:v>-0.00552568733373648</c:v>
                </c:pt>
                <c:pt idx="4">
                  <c:v>-0.00424577138833448</c:v>
                </c:pt>
                <c:pt idx="5">
                  <c:v>0.0014003229178392</c:v>
                </c:pt>
                <c:pt idx="6">
                  <c:v>0.00745561876677714</c:v>
                </c:pt>
                <c:pt idx="7">
                  <c:v>-0.0170864559716949</c:v>
                </c:pt>
                <c:pt idx="8">
                  <c:v>0.00428310075883931</c:v>
                </c:pt>
                <c:pt idx="9">
                  <c:v>-0.0309855125847939</c:v>
                </c:pt>
                <c:pt idx="10">
                  <c:v>-0.0788088916284393</c:v>
                </c:pt>
                <c:pt idx="11">
                  <c:v>0.0263748800956956</c:v>
                </c:pt>
                <c:pt idx="12">
                  <c:v>0.0113293981093807</c:v>
                </c:pt>
                <c:pt idx="13">
                  <c:v>0.0186097681954445</c:v>
                </c:pt>
                <c:pt idx="14">
                  <c:v>2.41039547153044e-5</c:v>
                </c:pt>
                <c:pt idx="15">
                  <c:v>0.0041375748775152</c:v>
                </c:pt>
                <c:pt idx="16">
                  <c:v>0.00931025368966587</c:v>
                </c:pt>
                <c:pt idx="17">
                  <c:v>0.00808837221540792</c:v>
                </c:pt>
                <c:pt idx="18">
                  <c:v>-0.0061524437730538</c:v>
                </c:pt>
                <c:pt idx="19">
                  <c:v>0.00702413357444942</c:v>
                </c:pt>
                <c:pt idx="20">
                  <c:v>0.0224914700930403</c:v>
                </c:pt>
                <c:pt idx="21">
                  <c:v>-0.00488372070209031</c:v>
                </c:pt>
                <c:pt idx="22">
                  <c:v>-0.00152803036147031</c:v>
                </c:pt>
                <c:pt idx="23">
                  <c:v>0.0230406897915267</c:v>
                </c:pt>
                <c:pt idx="24">
                  <c:v>0.00116632116151494</c:v>
                </c:pt>
                <c:pt idx="25">
                  <c:v>-0.00401278229372759</c:v>
                </c:pt>
                <c:pt idx="26">
                  <c:v>-0.00217405033198725</c:v>
                </c:pt>
                <c:pt idx="27">
                  <c:v>-0.0123280310117673</c:v>
                </c:pt>
                <c:pt idx="28">
                  <c:v>0.00291209337554621</c:v>
                </c:pt>
                <c:pt idx="29">
                  <c:v>-0.0354544421911461</c:v>
                </c:pt>
                <c:pt idx="30">
                  <c:v>0.0328973066071006</c:v>
                </c:pt>
                <c:pt idx="31">
                  <c:v>0.00533115002557949</c:v>
                </c:pt>
                <c:pt idx="32">
                  <c:v>0.0057902478441163</c:v>
                </c:pt>
                <c:pt idx="33">
                  <c:v>0.0222774827632799</c:v>
                </c:pt>
                <c:pt idx="34">
                  <c:v>-0.0162164153825127</c:v>
                </c:pt>
                <c:pt idx="35">
                  <c:v>-0.0341606284585237</c:v>
                </c:pt>
                <c:pt idx="36">
                  <c:v>0.0214150992724036</c:v>
                </c:pt>
                <c:pt idx="37">
                  <c:v>-0.0133006526022281</c:v>
                </c:pt>
                <c:pt idx="38">
                  <c:v>-0.0192427370570513</c:v>
                </c:pt>
                <c:pt idx="39">
                  <c:v>-0.0140721975260896</c:v>
                </c:pt>
                <c:pt idx="40">
                  <c:v>-0.042993464196587</c:v>
                </c:pt>
                <c:pt idx="41">
                  <c:v>-0.00487091720674715</c:v>
                </c:pt>
                <c:pt idx="42">
                  <c:v>-0.0197928016471492</c:v>
                </c:pt>
                <c:pt idx="43">
                  <c:v>-0.0129704803593366</c:v>
                </c:pt>
                <c:pt idx="44">
                  <c:v>0.0178683026603101</c:v>
                </c:pt>
                <c:pt idx="45">
                  <c:v>-0.0336464448936064</c:v>
                </c:pt>
                <c:pt idx="46">
                  <c:v>0.026855745649244</c:v>
                </c:pt>
                <c:pt idx="47">
                  <c:v>0.0268689407094673</c:v>
                </c:pt>
                <c:pt idx="48">
                  <c:v>-0.00657377613754995</c:v>
                </c:pt>
                <c:pt idx="49">
                  <c:v>0.00324874183589352</c:v>
                </c:pt>
                <c:pt idx="50">
                  <c:v>-0.00968986763290425</c:v>
                </c:pt>
                <c:pt idx="51">
                  <c:v>0.00327807189276541</c:v>
                </c:pt>
                <c:pt idx="52">
                  <c:v>-0.00300557084550168</c:v>
                </c:pt>
                <c:pt idx="53">
                  <c:v>0.0161778967292106</c:v>
                </c:pt>
                <c:pt idx="54">
                  <c:v>-0.0057070084570191</c:v>
                </c:pt>
                <c:pt idx="55">
                  <c:v>0.022838142010515</c:v>
                </c:pt>
                <c:pt idx="56">
                  <c:v>-0.00465400270298677</c:v>
                </c:pt>
                <c:pt idx="57">
                  <c:v>0.00329758262804059</c:v>
                </c:pt>
                <c:pt idx="58">
                  <c:v>-0.00623099859180964</c:v>
                </c:pt>
                <c:pt idx="59">
                  <c:v>-0.00422399791148087</c:v>
                </c:pt>
                <c:pt idx="60">
                  <c:v>0.0193011030153278</c:v>
                </c:pt>
                <c:pt idx="61">
                  <c:v>-0.00740701241786146</c:v>
                </c:pt>
                <c:pt idx="62">
                  <c:v>0.00132170701660783</c:v>
                </c:pt>
                <c:pt idx="63">
                  <c:v>0.00975862229482005</c:v>
                </c:pt>
                <c:pt idx="64">
                  <c:v>0.00363798601219378</c:v>
                </c:pt>
                <c:pt idx="65">
                  <c:v>-0.0117837109814439</c:v>
                </c:pt>
                <c:pt idx="66">
                  <c:v>0.00822889003208194</c:v>
                </c:pt>
                <c:pt idx="67">
                  <c:v>-0.00250821551275282</c:v>
                </c:pt>
                <c:pt idx="68">
                  <c:v>-0.00855955984628776</c:v>
                </c:pt>
                <c:pt idx="69">
                  <c:v>0.00679409803390696</c:v>
                </c:pt>
                <c:pt idx="70">
                  <c:v>0.00690023383573535</c:v>
                </c:pt>
                <c:pt idx="71">
                  <c:v>0.00464648401321122</c:v>
                </c:pt>
                <c:pt idx="72">
                  <c:v>0.0117777665144743</c:v>
                </c:pt>
                <c:pt idx="73">
                  <c:v>0.00605151029615514</c:v>
                </c:pt>
                <c:pt idx="74">
                  <c:v>-0.00288573857276486</c:v>
                </c:pt>
                <c:pt idx="75">
                  <c:v>0.00986701555073455</c:v>
                </c:pt>
                <c:pt idx="76">
                  <c:v>-0.000868397642358465</c:v>
                </c:pt>
                <c:pt idx="77">
                  <c:v>1.46457989282922e-5</c:v>
                </c:pt>
                <c:pt idx="78">
                  <c:v>0.00202386826246315</c:v>
                </c:pt>
                <c:pt idx="79">
                  <c:v>-0.0108448226461368</c:v>
                </c:pt>
                <c:pt idx="80">
                  <c:v>-0.0031595697359994</c:v>
                </c:pt>
                <c:pt idx="81">
                  <c:v>0.00258023888677616</c:v>
                </c:pt>
                <c:pt idx="82">
                  <c:v>0.00849827882960419</c:v>
                </c:pt>
                <c:pt idx="83">
                  <c:v>-0.00531513428120056</c:v>
                </c:pt>
                <c:pt idx="84">
                  <c:v>-0.00544492788462758</c:v>
                </c:pt>
                <c:pt idx="85">
                  <c:v>-0.022926852326195</c:v>
                </c:pt>
                <c:pt idx="86">
                  <c:v>0.00137576149353147</c:v>
                </c:pt>
                <c:pt idx="87">
                  <c:v>0.0113453415419167</c:v>
                </c:pt>
                <c:pt idx="88">
                  <c:v>-0.00701203531322536</c:v>
                </c:pt>
                <c:pt idx="89">
                  <c:v>0.00286508214292969</c:v>
                </c:pt>
                <c:pt idx="90">
                  <c:v>0.00269431981065349</c:v>
                </c:pt>
                <c:pt idx="91">
                  <c:v>0.0269760485003581</c:v>
                </c:pt>
                <c:pt idx="92">
                  <c:v>0.00307906147547188</c:v>
                </c:pt>
                <c:pt idx="93">
                  <c:v>2.00824989053938e-5</c:v>
                </c:pt>
                <c:pt idx="94">
                  <c:v>-0.0003672513234102</c:v>
                </c:pt>
                <c:pt idx="95">
                  <c:v>0.00478782377011622</c:v>
                </c:pt>
                <c:pt idx="96">
                  <c:v>0.00517438171211948</c:v>
                </c:pt>
                <c:pt idx="97">
                  <c:v>0.00623428158693962</c:v>
                </c:pt>
                <c:pt idx="98">
                  <c:v>-0.00180972263850843</c:v>
                </c:pt>
                <c:pt idx="99">
                  <c:v>-0.0108473267231146</c:v>
                </c:pt>
                <c:pt idx="100">
                  <c:v>0.00180135314204488</c:v>
                </c:pt>
                <c:pt idx="101">
                  <c:v>-0.0120144898319621</c:v>
                </c:pt>
                <c:pt idx="102">
                  <c:v>0.0150650267459724</c:v>
                </c:pt>
                <c:pt idx="103">
                  <c:v>0.0007532562640582</c:v>
                </c:pt>
                <c:pt idx="104">
                  <c:v>0.00666817005401743</c:v>
                </c:pt>
                <c:pt idx="105">
                  <c:v>0.0134324534960082</c:v>
                </c:pt>
                <c:pt idx="106">
                  <c:v>0.000813914621917711</c:v>
                </c:pt>
                <c:pt idx="107">
                  <c:v>0.0048141829711319</c:v>
                </c:pt>
                <c:pt idx="108">
                  <c:v>0.00417196977820811</c:v>
                </c:pt>
                <c:pt idx="109">
                  <c:v>-0.00707273996796309</c:v>
                </c:pt>
                <c:pt idx="110">
                  <c:v>0.0131999388765549</c:v>
                </c:pt>
                <c:pt idx="111">
                  <c:v>0.0201298570304642</c:v>
                </c:pt>
                <c:pt idx="112">
                  <c:v>0.0207310447047215</c:v>
                </c:pt>
                <c:pt idx="113">
                  <c:v>0.0193159580197169</c:v>
                </c:pt>
                <c:pt idx="114">
                  <c:v>0.056679162529788</c:v>
                </c:pt>
                <c:pt idx="115">
                  <c:v>0.00600223335927863</c:v>
                </c:pt>
                <c:pt idx="116">
                  <c:v>0.016150694979232</c:v>
                </c:pt>
                <c:pt idx="117">
                  <c:v>0.0139855349932676</c:v>
                </c:pt>
                <c:pt idx="118">
                  <c:v>-0.0181041408486375</c:v>
                </c:pt>
                <c:pt idx="119">
                  <c:v>0.0210025682008057</c:v>
                </c:pt>
                <c:pt idx="120">
                  <c:v>-0.00953459135566936</c:v>
                </c:pt>
                <c:pt idx="121">
                  <c:v>-0.0129446667041144</c:v>
                </c:pt>
                <c:pt idx="122">
                  <c:v>-0.0481014840649187</c:v>
                </c:pt>
                <c:pt idx="123">
                  <c:v>0.00629902709170649</c:v>
                </c:pt>
                <c:pt idx="124">
                  <c:v>0.0298378265148798</c:v>
                </c:pt>
                <c:pt idx="125">
                  <c:v>0.00229429492308708</c:v>
                </c:pt>
                <c:pt idx="126">
                  <c:v>0.00498865604088472</c:v>
                </c:pt>
                <c:pt idx="127">
                  <c:v>-0.000426137116882219</c:v>
                </c:pt>
                <c:pt idx="128">
                  <c:v>-0.0438934343087098</c:v>
                </c:pt>
                <c:pt idx="129">
                  <c:v>0.00507347426785953</c:v>
                </c:pt>
                <c:pt idx="130">
                  <c:v>0.00879064580596012</c:v>
                </c:pt>
                <c:pt idx="131">
                  <c:v>0.0242433767970198</c:v>
                </c:pt>
                <c:pt idx="132">
                  <c:v>-0.00488500981404605</c:v>
                </c:pt>
                <c:pt idx="133">
                  <c:v>0.00835346619987209</c:v>
                </c:pt>
                <c:pt idx="134">
                  <c:v>0.0162437173139516</c:v>
                </c:pt>
                <c:pt idx="135">
                  <c:v>0.000941250738004662</c:v>
                </c:pt>
                <c:pt idx="136">
                  <c:v>0.000273671312169377</c:v>
                </c:pt>
                <c:pt idx="137">
                  <c:v>-0.00300286219133794</c:v>
                </c:pt>
                <c:pt idx="138">
                  <c:v>-0.0115139024314452</c:v>
                </c:pt>
                <c:pt idx="139">
                  <c:v>0.00359903702819442</c:v>
                </c:pt>
                <c:pt idx="140">
                  <c:v>-0.00911898105133058</c:v>
                </c:pt>
                <c:pt idx="141">
                  <c:v>-0.00729187848051072</c:v>
                </c:pt>
                <c:pt idx="142">
                  <c:v>-0.00256732172960727</c:v>
                </c:pt>
                <c:pt idx="143">
                  <c:v>0.014866321534573</c:v>
                </c:pt>
                <c:pt idx="144">
                  <c:v>0.023508123594868</c:v>
                </c:pt>
                <c:pt idx="145">
                  <c:v>-0.00051295619354097</c:v>
                </c:pt>
                <c:pt idx="146">
                  <c:v>-0.0149764500839021</c:v>
                </c:pt>
                <c:pt idx="147">
                  <c:v>-0.0129778905042696</c:v>
                </c:pt>
                <c:pt idx="148">
                  <c:v>0.00848208885623336</c:v>
                </c:pt>
                <c:pt idx="149">
                  <c:v>0.00784217656743413</c:v>
                </c:pt>
                <c:pt idx="150">
                  <c:v>0.00128305166963871</c:v>
                </c:pt>
                <c:pt idx="151">
                  <c:v>-0.0117222961765041</c:v>
                </c:pt>
                <c:pt idx="152">
                  <c:v>0.00535790554022109</c:v>
                </c:pt>
                <c:pt idx="153">
                  <c:v>0.0238663635816032</c:v>
                </c:pt>
                <c:pt idx="154">
                  <c:v>-0.00579035209675771</c:v>
                </c:pt>
                <c:pt idx="155">
                  <c:v>0.005379120325816</c:v>
                </c:pt>
                <c:pt idx="156">
                  <c:v>0.000364509609629637</c:v>
                </c:pt>
                <c:pt idx="157">
                  <c:v>-0.00553109517212091</c:v>
                </c:pt>
                <c:pt idx="158">
                  <c:v>-0.00973117615492325</c:v>
                </c:pt>
                <c:pt idx="159">
                  <c:v>-0.0211417966344941</c:v>
                </c:pt>
                <c:pt idx="160">
                  <c:v>0.00535854102739375</c:v>
                </c:pt>
                <c:pt idx="161">
                  <c:v>-0.0233896253591256</c:v>
                </c:pt>
                <c:pt idx="162">
                  <c:v>-0.000569516700406503</c:v>
                </c:pt>
                <c:pt idx="163">
                  <c:v>0.0098876511410575</c:v>
                </c:pt>
                <c:pt idx="164">
                  <c:v>0.00513649154374174</c:v>
                </c:pt>
                <c:pt idx="165">
                  <c:v>0.00804807343544489</c:v>
                </c:pt>
                <c:pt idx="166">
                  <c:v>-0.00663860783967862</c:v>
                </c:pt>
                <c:pt idx="167">
                  <c:v>-0.00529141199796113</c:v>
                </c:pt>
                <c:pt idx="168">
                  <c:v>0.0225299899799556</c:v>
                </c:pt>
                <c:pt idx="169">
                  <c:v>-0.0096390420361534</c:v>
                </c:pt>
                <c:pt idx="170">
                  <c:v>-0.0118656835402781</c:v>
                </c:pt>
                <c:pt idx="171">
                  <c:v>0.00357352331149086</c:v>
                </c:pt>
                <c:pt idx="172">
                  <c:v>-0.0191863125700322</c:v>
                </c:pt>
                <c:pt idx="173">
                  <c:v>0.00152441362890654</c:v>
                </c:pt>
                <c:pt idx="174">
                  <c:v>0.00260108157028549</c:v>
                </c:pt>
                <c:pt idx="175">
                  <c:v>0.00215848896169701</c:v>
                </c:pt>
                <c:pt idx="176">
                  <c:v>-0.000959101215013858</c:v>
                </c:pt>
                <c:pt idx="177">
                  <c:v>0.0204355631028066</c:v>
                </c:pt>
                <c:pt idx="178">
                  <c:v>0.0303381162840428</c:v>
                </c:pt>
                <c:pt idx="179">
                  <c:v>0.00332624392566028</c:v>
                </c:pt>
                <c:pt idx="180">
                  <c:v>-0.00663311980634818</c:v>
                </c:pt>
                <c:pt idx="181">
                  <c:v>-0.00174034168611359</c:v>
                </c:pt>
                <c:pt idx="182">
                  <c:v>-0.00147122075479866</c:v>
                </c:pt>
                <c:pt idx="183">
                  <c:v>-0.00755226355037364</c:v>
                </c:pt>
                <c:pt idx="184">
                  <c:v>0.0079863517687353</c:v>
                </c:pt>
                <c:pt idx="185">
                  <c:v>-0.000133306435613156</c:v>
                </c:pt>
                <c:pt idx="186">
                  <c:v>-0.00309691897977582</c:v>
                </c:pt>
                <c:pt idx="187">
                  <c:v>-0.0124523203819182</c:v>
                </c:pt>
                <c:pt idx="188">
                  <c:v>-0.00577557895664893</c:v>
                </c:pt>
                <c:pt idx="189">
                  <c:v>0.00171447354172782</c:v>
                </c:pt>
                <c:pt idx="190">
                  <c:v>0.00808485727278585</c:v>
                </c:pt>
                <c:pt idx="191">
                  <c:v>0.00752500595279315</c:v>
                </c:pt>
                <c:pt idx="192">
                  <c:v>-0.0162554578748439</c:v>
                </c:pt>
                <c:pt idx="193">
                  <c:v>0.00543028461872996</c:v>
                </c:pt>
                <c:pt idx="194">
                  <c:v>0.0120169521001705</c:v>
                </c:pt>
                <c:pt idx="195">
                  <c:v>0.00755511023302491</c:v>
                </c:pt>
                <c:pt idx="196">
                  <c:v>0.0148444342512219</c:v>
                </c:pt>
                <c:pt idx="197">
                  <c:v>0.000124050380011731</c:v>
                </c:pt>
                <c:pt idx="198">
                  <c:v>0.0195737862889345</c:v>
                </c:pt>
                <c:pt idx="199">
                  <c:v>-0.00551537233882382</c:v>
                </c:pt>
                <c:pt idx="200">
                  <c:v>-0.00988680378757967</c:v>
                </c:pt>
                <c:pt idx="201">
                  <c:v>0.000726824492578659</c:v>
                </c:pt>
                <c:pt idx="202">
                  <c:v>-0.0105149004892163</c:v>
                </c:pt>
                <c:pt idx="203">
                  <c:v>0.00974314427187495</c:v>
                </c:pt>
                <c:pt idx="204">
                  <c:v>-0.00191388067139564</c:v>
                </c:pt>
                <c:pt idx="205">
                  <c:v>-0.000636187159152701</c:v>
                </c:pt>
                <c:pt idx="206">
                  <c:v>0.0074242508491984</c:v>
                </c:pt>
                <c:pt idx="207">
                  <c:v>0.00310451179984361</c:v>
                </c:pt>
                <c:pt idx="208">
                  <c:v>0.0124894604562793</c:v>
                </c:pt>
                <c:pt idx="209">
                  <c:v>-0.00614202480825776</c:v>
                </c:pt>
                <c:pt idx="210">
                  <c:v>-0.0127829401043688</c:v>
                </c:pt>
                <c:pt idx="211">
                  <c:v>0.00181053617610538</c:v>
                </c:pt>
                <c:pt idx="212">
                  <c:v>0.0124347735411339</c:v>
                </c:pt>
                <c:pt idx="213">
                  <c:v>-0.00411844365273206</c:v>
                </c:pt>
                <c:pt idx="214">
                  <c:v>0.0215404378648503</c:v>
                </c:pt>
                <c:pt idx="215">
                  <c:v>9.2755261493771e-6</c:v>
                </c:pt>
                <c:pt idx="216">
                  <c:v>-0.00199027262886697</c:v>
                </c:pt>
                <c:pt idx="217">
                  <c:v>0.00175121513290333</c:v>
                </c:pt>
                <c:pt idx="218">
                  <c:v>-0.00862252749552117</c:v>
                </c:pt>
                <c:pt idx="219">
                  <c:v>-0.00246025922721649</c:v>
                </c:pt>
                <c:pt idx="220">
                  <c:v>-0.0134095054990351</c:v>
                </c:pt>
                <c:pt idx="221">
                  <c:v>-0.000439840661954127</c:v>
                </c:pt>
                <c:pt idx="222">
                  <c:v>-0.0103017391876369</c:v>
                </c:pt>
                <c:pt idx="223">
                  <c:v>0.00924528220852761</c:v>
                </c:pt>
                <c:pt idx="224">
                  <c:v>0.0020801100746024</c:v>
                </c:pt>
                <c:pt idx="225">
                  <c:v>0.00177286606944249</c:v>
                </c:pt>
                <c:pt idx="226">
                  <c:v>0.0128406757791437</c:v>
                </c:pt>
                <c:pt idx="227">
                  <c:v>-0.00348980105144459</c:v>
                </c:pt>
                <c:pt idx="228">
                  <c:v>0.00937445999654396</c:v>
                </c:pt>
                <c:pt idx="229">
                  <c:v>-0.0162610663306147</c:v>
                </c:pt>
                <c:pt idx="230">
                  <c:v>0.00853029937118976</c:v>
                </c:pt>
                <c:pt idx="231">
                  <c:v>-0.00141977710158558</c:v>
                </c:pt>
                <c:pt idx="232">
                  <c:v>0.00839977480067566</c:v>
                </c:pt>
                <c:pt idx="233">
                  <c:v>0.00444286747319622</c:v>
                </c:pt>
                <c:pt idx="234">
                  <c:v>-0.00424116112127471</c:v>
                </c:pt>
                <c:pt idx="235">
                  <c:v>0.0140344830868369</c:v>
                </c:pt>
                <c:pt idx="236">
                  <c:v>0.0190816414928414</c:v>
                </c:pt>
                <c:pt idx="237">
                  <c:v>0.0108282231133219</c:v>
                </c:pt>
                <c:pt idx="238">
                  <c:v>0.0191329528270117</c:v>
                </c:pt>
                <c:pt idx="239">
                  <c:v>0.00915767052466188</c:v>
                </c:pt>
                <c:pt idx="240">
                  <c:v>0.0177177708194745</c:v>
                </c:pt>
                <c:pt idx="241">
                  <c:v>-0.00330561005155028</c:v>
                </c:pt>
                <c:pt idx="242">
                  <c:v>-0.0098760224630241</c:v>
                </c:pt>
                <c:pt idx="243">
                  <c:v>0.0285224211463808</c:v>
                </c:pt>
                <c:pt idx="244">
                  <c:v>-0.00328463912122778</c:v>
                </c:pt>
                <c:pt idx="245">
                  <c:v>-0.0192749298983447</c:v>
                </c:pt>
                <c:pt idx="246">
                  <c:v>-0.00226215145501585</c:v>
                </c:pt>
                <c:pt idx="247">
                  <c:v>0.0110734890156448</c:v>
                </c:pt>
                <c:pt idx="248">
                  <c:v>-0.0146774833329436</c:v>
                </c:pt>
                <c:pt idx="249">
                  <c:v>0.0071560157078876</c:v>
                </c:pt>
                <c:pt idx="250">
                  <c:v>0.0161665419504735</c:v>
                </c:pt>
                <c:pt idx="251">
                  <c:v>0.000863796366161296</c:v>
                </c:pt>
                <c:pt idx="252">
                  <c:v>0.0100806567445442</c:v>
                </c:pt>
                <c:pt idx="253">
                  <c:v>-0.0200775943787357</c:v>
                </c:pt>
                <c:pt idx="254">
                  <c:v>0.00272720610749055</c:v>
                </c:pt>
                <c:pt idx="255">
                  <c:v>-0.027290144379444</c:v>
                </c:pt>
                <c:pt idx="256">
                  <c:v>-0.00468241220291143</c:v>
                </c:pt>
                <c:pt idx="257">
                  <c:v>0.0122730623238381</c:v>
                </c:pt>
                <c:pt idx="258">
                  <c:v>0.0154015117255637</c:v>
                </c:pt>
                <c:pt idx="259">
                  <c:v>-0.00288851845725124</c:v>
                </c:pt>
                <c:pt idx="260">
                  <c:v>-0.00205097352876837</c:v>
                </c:pt>
                <c:pt idx="261">
                  <c:v>0.00172818531407848</c:v>
                </c:pt>
                <c:pt idx="262">
                  <c:v>0.014799185178566</c:v>
                </c:pt>
                <c:pt idx="263">
                  <c:v>0.0218687551216987</c:v>
                </c:pt>
                <c:pt idx="264">
                  <c:v>0.0213620575950759</c:v>
                </c:pt>
                <c:pt idx="265">
                  <c:v>-0.00677374253579721</c:v>
                </c:pt>
                <c:pt idx="266">
                  <c:v>0.001813334072998</c:v>
                </c:pt>
                <c:pt idx="267">
                  <c:v>-0.031409417807034</c:v>
                </c:pt>
                <c:pt idx="268">
                  <c:v>-0.00315507572360396</c:v>
                </c:pt>
                <c:pt idx="269">
                  <c:v>-0.0254674559606572</c:v>
                </c:pt>
                <c:pt idx="270">
                  <c:v>0.00588314265379575</c:v>
                </c:pt>
                <c:pt idx="271">
                  <c:v>-0.0242798323813982</c:v>
                </c:pt>
              </c:numCache>
            </c:numRef>
          </c:xVal>
          <c:yVal>
            <c:numRef>
              <c:f>Sheet2!$G$8:$G$279</c:f>
              <c:numCache>
                <c:formatCode>General</c:formatCode>
                <c:ptCount val="272"/>
                <c:pt idx="0">
                  <c:v>-0.000223605644624203</c:v>
                </c:pt>
                <c:pt idx="1">
                  <c:v>0.00742128036686629</c:v>
                </c:pt>
                <c:pt idx="2">
                  <c:v>-0.00275917789848756</c:v>
                </c:pt>
                <c:pt idx="3">
                  <c:v>-0.00365820238573167</c:v>
                </c:pt>
                <c:pt idx="4">
                  <c:v>-0.00127402176187519</c:v>
                </c:pt>
                <c:pt idx="5">
                  <c:v>-0.000729066097071018</c:v>
                </c:pt>
                <c:pt idx="6">
                  <c:v>0.00704750250947228</c:v>
                </c:pt>
                <c:pt idx="7">
                  <c:v>-0.0105610712363061</c:v>
                </c:pt>
                <c:pt idx="8">
                  <c:v>0.00396791693347165</c:v>
                </c:pt>
                <c:pt idx="9">
                  <c:v>-0.0209632970842191</c:v>
                </c:pt>
                <c:pt idx="10">
                  <c:v>-0.0646777636609049</c:v>
                </c:pt>
                <c:pt idx="11">
                  <c:v>0.0194198010689612</c:v>
                </c:pt>
                <c:pt idx="12">
                  <c:v>0.00843046126430047</c:v>
                </c:pt>
                <c:pt idx="13">
                  <c:v>0.0142558713588961</c:v>
                </c:pt>
                <c:pt idx="14">
                  <c:v>0.00290159691307545</c:v>
                </c:pt>
                <c:pt idx="15">
                  <c:v>0.00384923833362261</c:v>
                </c:pt>
                <c:pt idx="16">
                  <c:v>0.00388867287102901</c:v>
                </c:pt>
                <c:pt idx="17">
                  <c:v>0.00807424439218285</c:v>
                </c:pt>
                <c:pt idx="18">
                  <c:v>-0.00352060858601666</c:v>
                </c:pt>
                <c:pt idx="19">
                  <c:v>0.0036231859955369</c:v>
                </c:pt>
                <c:pt idx="20">
                  <c:v>0.0207197476737138</c:v>
                </c:pt>
                <c:pt idx="21">
                  <c:v>0.00047852791886438</c:v>
                </c:pt>
                <c:pt idx="22">
                  <c:v>-0.00115275477374843</c:v>
                </c:pt>
                <c:pt idx="23">
                  <c:v>0.0160900756087961</c:v>
                </c:pt>
                <c:pt idx="24">
                  <c:v>0.00613676589627432</c:v>
                </c:pt>
                <c:pt idx="25">
                  <c:v>0.00239033726599436</c:v>
                </c:pt>
                <c:pt idx="26">
                  <c:v>-0.0014669777739551</c:v>
                </c:pt>
                <c:pt idx="27">
                  <c:v>-0.0123210306432314</c:v>
                </c:pt>
                <c:pt idx="28">
                  <c:v>-4.89875160214481e-6</c:v>
                </c:pt>
                <c:pt idx="29">
                  <c:v>-0.0292621624925395</c:v>
                </c:pt>
                <c:pt idx="30">
                  <c:v>0.0263323053776321</c:v>
                </c:pt>
                <c:pt idx="31">
                  <c:v>0.00356389693624304</c:v>
                </c:pt>
                <c:pt idx="32">
                  <c:v>0.00363101081142903</c:v>
                </c:pt>
                <c:pt idx="33">
                  <c:v>0.0127795778166748</c:v>
                </c:pt>
                <c:pt idx="34">
                  <c:v>-0.0107811985195932</c:v>
                </c:pt>
                <c:pt idx="35">
                  <c:v>-0.0265853308681409</c:v>
                </c:pt>
                <c:pt idx="36">
                  <c:v>0.0180481849962659</c:v>
                </c:pt>
                <c:pt idx="37">
                  <c:v>-0.0105192531855588</c:v>
                </c:pt>
                <c:pt idx="38">
                  <c:v>-0.0126312541102749</c:v>
                </c:pt>
                <c:pt idx="39">
                  <c:v>-0.00770709897217037</c:v>
                </c:pt>
                <c:pt idx="40">
                  <c:v>-0.0325768983771867</c:v>
                </c:pt>
                <c:pt idx="41">
                  <c:v>-0.00407937691879734</c:v>
                </c:pt>
                <c:pt idx="42">
                  <c:v>-0.011154453138001</c:v>
                </c:pt>
                <c:pt idx="43">
                  <c:v>-0.00426786276446744</c:v>
                </c:pt>
                <c:pt idx="44">
                  <c:v>0.00906737631991805</c:v>
                </c:pt>
                <c:pt idx="45">
                  <c:v>-0.0275710843730976</c:v>
                </c:pt>
                <c:pt idx="46">
                  <c:v>0.0161223063176383</c:v>
                </c:pt>
                <c:pt idx="47">
                  <c:v>0.0186103342266299</c:v>
                </c:pt>
                <c:pt idx="48">
                  <c:v>-0.00703102499825536</c:v>
                </c:pt>
                <c:pt idx="49">
                  <c:v>0.00161844727040283</c:v>
                </c:pt>
                <c:pt idx="50">
                  <c:v>-0.00897310336679391</c:v>
                </c:pt>
                <c:pt idx="51">
                  <c:v>-0.000933864928512551</c:v>
                </c:pt>
                <c:pt idx="52">
                  <c:v>-0.00214941425233184</c:v>
                </c:pt>
                <c:pt idx="53">
                  <c:v>0.0152664698628933</c:v>
                </c:pt>
                <c:pt idx="54">
                  <c:v>-0.00589930069334965</c:v>
                </c:pt>
                <c:pt idx="55">
                  <c:v>0.0180425386195779</c:v>
                </c:pt>
                <c:pt idx="56">
                  <c:v>-0.00148833212981259</c:v>
                </c:pt>
                <c:pt idx="57">
                  <c:v>0.00354877761162786</c:v>
                </c:pt>
                <c:pt idx="58">
                  <c:v>-0.00857360649808492</c:v>
                </c:pt>
                <c:pt idx="59">
                  <c:v>-0.00583274931816591</c:v>
                </c:pt>
                <c:pt idx="60">
                  <c:v>0.0144974859590599</c:v>
                </c:pt>
                <c:pt idx="61">
                  <c:v>-0.00371929389664627</c:v>
                </c:pt>
                <c:pt idx="62">
                  <c:v>0.00284137928332906</c:v>
                </c:pt>
                <c:pt idx="63">
                  <c:v>0.00553661208233636</c:v>
                </c:pt>
                <c:pt idx="64">
                  <c:v>0.00448829375462512</c:v>
                </c:pt>
                <c:pt idx="65">
                  <c:v>-0.00719544910226744</c:v>
                </c:pt>
                <c:pt idx="66">
                  <c:v>0.00415907698079887</c:v>
                </c:pt>
                <c:pt idx="67">
                  <c:v>-0.00250162965811129</c:v>
                </c:pt>
                <c:pt idx="68">
                  <c:v>-0.00792212248986446</c:v>
                </c:pt>
                <c:pt idx="69">
                  <c:v>0.00193858225408738</c:v>
                </c:pt>
                <c:pt idx="70">
                  <c:v>0.00278605487453709</c:v>
                </c:pt>
                <c:pt idx="71">
                  <c:v>0.00206908442640263</c:v>
                </c:pt>
                <c:pt idx="72">
                  <c:v>0.0169660603193924</c:v>
                </c:pt>
                <c:pt idx="73">
                  <c:v>0.00707493044330221</c:v>
                </c:pt>
                <c:pt idx="74">
                  <c:v>-0.00274954268406957</c:v>
                </c:pt>
                <c:pt idx="75">
                  <c:v>0.00744072946088115</c:v>
                </c:pt>
                <c:pt idx="76">
                  <c:v>-0.00121123286594349</c:v>
                </c:pt>
                <c:pt idx="77">
                  <c:v>-0.000215113983970117</c:v>
                </c:pt>
                <c:pt idx="78">
                  <c:v>0.00130518773242572</c:v>
                </c:pt>
                <c:pt idx="79">
                  <c:v>-0.00659332684893676</c:v>
                </c:pt>
                <c:pt idx="80">
                  <c:v>0.00117930969358326</c:v>
                </c:pt>
                <c:pt idx="81">
                  <c:v>-0.00322083862997291</c:v>
                </c:pt>
                <c:pt idx="82">
                  <c:v>0.00815503567321185</c:v>
                </c:pt>
                <c:pt idx="83">
                  <c:v>-0.00414090169771042</c:v>
                </c:pt>
                <c:pt idx="84">
                  <c:v>-0.00722576359220861</c:v>
                </c:pt>
                <c:pt idx="85">
                  <c:v>-0.0147660012875018</c:v>
                </c:pt>
                <c:pt idx="86">
                  <c:v>-0.00296682521275904</c:v>
                </c:pt>
                <c:pt idx="87">
                  <c:v>0.0104455398054648</c:v>
                </c:pt>
                <c:pt idx="88">
                  <c:v>-0.00485170583436267</c:v>
                </c:pt>
                <c:pt idx="89">
                  <c:v>3.42182653907397e-5</c:v>
                </c:pt>
                <c:pt idx="90">
                  <c:v>0.00111110240515688</c:v>
                </c:pt>
                <c:pt idx="91">
                  <c:v>0.0216080126051545</c:v>
                </c:pt>
                <c:pt idx="92">
                  <c:v>0.00193448843983424</c:v>
                </c:pt>
                <c:pt idx="93">
                  <c:v>0.000172066065865062</c:v>
                </c:pt>
                <c:pt idx="94">
                  <c:v>-0.00120100808891399</c:v>
                </c:pt>
                <c:pt idx="95">
                  <c:v>0.00421030307708437</c:v>
                </c:pt>
                <c:pt idx="96">
                  <c:v>0.00133957502352477</c:v>
                </c:pt>
                <c:pt idx="97">
                  <c:v>0.00452352009152568</c:v>
                </c:pt>
                <c:pt idx="98">
                  <c:v>-0.000915160322732644</c:v>
                </c:pt>
                <c:pt idx="99">
                  <c:v>-0.00443005288627574</c:v>
                </c:pt>
                <c:pt idx="100">
                  <c:v>-0.000876123880674706</c:v>
                </c:pt>
                <c:pt idx="101">
                  <c:v>-0.00730553223419794</c:v>
                </c:pt>
                <c:pt idx="102">
                  <c:v>0.0115558994025751</c:v>
                </c:pt>
                <c:pt idx="103">
                  <c:v>0.00125509940398194</c:v>
                </c:pt>
                <c:pt idx="104">
                  <c:v>0.00604378936570815</c:v>
                </c:pt>
                <c:pt idx="105">
                  <c:v>0.00814579414906591</c:v>
                </c:pt>
                <c:pt idx="106">
                  <c:v>0.00377196608902075</c:v>
                </c:pt>
                <c:pt idx="107">
                  <c:v>0.00235634181244104</c:v>
                </c:pt>
                <c:pt idx="108">
                  <c:v>0.00400533145228876</c:v>
                </c:pt>
                <c:pt idx="109">
                  <c:v>-0.00774444711836553</c:v>
                </c:pt>
                <c:pt idx="110">
                  <c:v>0.0111815372349195</c:v>
                </c:pt>
                <c:pt idx="111">
                  <c:v>0.0100014319790316</c:v>
                </c:pt>
                <c:pt idx="112">
                  <c:v>0.0171413617605598</c:v>
                </c:pt>
                <c:pt idx="113">
                  <c:v>0.0175870638692419</c:v>
                </c:pt>
                <c:pt idx="114">
                  <c:v>0.0497724171119958</c:v>
                </c:pt>
                <c:pt idx="115">
                  <c:v>-0.00342204228021825</c:v>
                </c:pt>
                <c:pt idx="116">
                  <c:v>0.0164693097634565</c:v>
                </c:pt>
                <c:pt idx="117">
                  <c:v>0.012429686611241</c:v>
                </c:pt>
                <c:pt idx="118">
                  <c:v>-0.0102856642563661</c:v>
                </c:pt>
                <c:pt idx="119">
                  <c:v>0.0169029545772004</c:v>
                </c:pt>
                <c:pt idx="120">
                  <c:v>-0.00821361225266304</c:v>
                </c:pt>
                <c:pt idx="121">
                  <c:v>-0.0154353569846991</c:v>
                </c:pt>
                <c:pt idx="122">
                  <c:v>-0.0343512620888143</c:v>
                </c:pt>
                <c:pt idx="123">
                  <c:v>0.00204609710533243</c:v>
                </c:pt>
                <c:pt idx="124">
                  <c:v>0.0244447167514976</c:v>
                </c:pt>
                <c:pt idx="125">
                  <c:v>-0.000473462613353126</c:v>
                </c:pt>
                <c:pt idx="126">
                  <c:v>0.00543407466783097</c:v>
                </c:pt>
                <c:pt idx="127">
                  <c:v>-0.00109814995642932</c:v>
                </c:pt>
                <c:pt idx="128">
                  <c:v>-0.0328796102618473</c:v>
                </c:pt>
                <c:pt idx="129">
                  <c:v>0.00147401268143454</c:v>
                </c:pt>
                <c:pt idx="130">
                  <c:v>0.00547373781872063</c:v>
                </c:pt>
                <c:pt idx="131">
                  <c:v>0.0195302144446754</c:v>
                </c:pt>
                <c:pt idx="132">
                  <c:v>-0.00416969338816842</c:v>
                </c:pt>
                <c:pt idx="133">
                  <c:v>0.00741490739238637</c:v>
                </c:pt>
                <c:pt idx="134">
                  <c:v>0.0150174254808932</c:v>
                </c:pt>
                <c:pt idx="135">
                  <c:v>-0.00169754765759178</c:v>
                </c:pt>
                <c:pt idx="136">
                  <c:v>0.00204010481796391</c:v>
                </c:pt>
                <c:pt idx="137">
                  <c:v>0.00264320842983845</c:v>
                </c:pt>
                <c:pt idx="138">
                  <c:v>-0.00907142015087481</c:v>
                </c:pt>
                <c:pt idx="139">
                  <c:v>0.00194016352920356</c:v>
                </c:pt>
                <c:pt idx="140">
                  <c:v>-0.00995389140126235</c:v>
                </c:pt>
                <c:pt idx="141">
                  <c:v>-0.00557326255941626</c:v>
                </c:pt>
                <c:pt idx="142">
                  <c:v>0.000252832814338744</c:v>
                </c:pt>
                <c:pt idx="143">
                  <c:v>0.0110594968856121</c:v>
                </c:pt>
                <c:pt idx="144">
                  <c:v>0.0163607853952352</c:v>
                </c:pt>
                <c:pt idx="145">
                  <c:v>-0.000428354957717203</c:v>
                </c:pt>
                <c:pt idx="146">
                  <c:v>-0.0126691425433881</c:v>
                </c:pt>
                <c:pt idx="147">
                  <c:v>-0.00965938365121832</c:v>
                </c:pt>
                <c:pt idx="148">
                  <c:v>0.00522087578667052</c:v>
                </c:pt>
                <c:pt idx="149">
                  <c:v>0.00415954465595103</c:v>
                </c:pt>
                <c:pt idx="150">
                  <c:v>-0.0020268089522909</c:v>
                </c:pt>
                <c:pt idx="151">
                  <c:v>-0.0118130296697854</c:v>
                </c:pt>
                <c:pt idx="152">
                  <c:v>0.005405846421628</c:v>
                </c:pt>
                <c:pt idx="153">
                  <c:v>0.0140629748126175</c:v>
                </c:pt>
                <c:pt idx="154">
                  <c:v>-0.00390093489492593</c:v>
                </c:pt>
                <c:pt idx="155">
                  <c:v>0.00375884560134843</c:v>
                </c:pt>
                <c:pt idx="156">
                  <c:v>-0.00138351528368441</c:v>
                </c:pt>
                <c:pt idx="157">
                  <c:v>-0.00420293009059214</c:v>
                </c:pt>
                <c:pt idx="158">
                  <c:v>-0.00542725262624211</c:v>
                </c:pt>
                <c:pt idx="159">
                  <c:v>-0.0154651651631013</c:v>
                </c:pt>
                <c:pt idx="160">
                  <c:v>0.0036021439791516</c:v>
                </c:pt>
                <c:pt idx="161">
                  <c:v>-0.0154128684117832</c:v>
                </c:pt>
                <c:pt idx="162">
                  <c:v>-0.00539904077890341</c:v>
                </c:pt>
                <c:pt idx="163">
                  <c:v>0.00557003591902072</c:v>
                </c:pt>
                <c:pt idx="164">
                  <c:v>0.00424795110182319</c:v>
                </c:pt>
                <c:pt idx="165">
                  <c:v>0.00461737467558132</c:v>
                </c:pt>
                <c:pt idx="166">
                  <c:v>-0.00366506613743678</c:v>
                </c:pt>
                <c:pt idx="167">
                  <c:v>-0.00151751002856559</c:v>
                </c:pt>
                <c:pt idx="168">
                  <c:v>0.0169212131682428</c:v>
                </c:pt>
                <c:pt idx="169">
                  <c:v>-0.00474624850040339</c:v>
                </c:pt>
                <c:pt idx="170">
                  <c:v>-0.00846550712052929</c:v>
                </c:pt>
                <c:pt idx="171">
                  <c:v>0.0010792965696198</c:v>
                </c:pt>
                <c:pt idx="172">
                  <c:v>-0.0129920044898558</c:v>
                </c:pt>
                <c:pt idx="173">
                  <c:v>0.00110430633628078</c:v>
                </c:pt>
                <c:pt idx="174">
                  <c:v>-0.000820233358657108</c:v>
                </c:pt>
                <c:pt idx="175">
                  <c:v>0.00417356341507191</c:v>
                </c:pt>
                <c:pt idx="176">
                  <c:v>-0.00237651879827472</c:v>
                </c:pt>
                <c:pt idx="177">
                  <c:v>0.0151646126477927</c:v>
                </c:pt>
                <c:pt idx="178">
                  <c:v>0.0221001026823968</c:v>
                </c:pt>
                <c:pt idx="179">
                  <c:v>-0.000132599841300096</c:v>
                </c:pt>
                <c:pt idx="180">
                  <c:v>-0.00535673297808603</c:v>
                </c:pt>
                <c:pt idx="181">
                  <c:v>-0.00200652115231048</c:v>
                </c:pt>
                <c:pt idx="182">
                  <c:v>-0.00178081755194914</c:v>
                </c:pt>
                <c:pt idx="183">
                  <c:v>-0.00467924420951582</c:v>
                </c:pt>
                <c:pt idx="184">
                  <c:v>0.00389806032989104</c:v>
                </c:pt>
                <c:pt idx="185">
                  <c:v>-0.00333655759937568</c:v>
                </c:pt>
                <c:pt idx="186">
                  <c:v>-0.00191705008410914</c:v>
                </c:pt>
                <c:pt idx="187">
                  <c:v>-0.00751558365906124</c:v>
                </c:pt>
                <c:pt idx="188">
                  <c:v>-0.00488922725056218</c:v>
                </c:pt>
                <c:pt idx="189">
                  <c:v>0.00148522752354485</c:v>
                </c:pt>
                <c:pt idx="190">
                  <c:v>0.00461933600313058</c:v>
                </c:pt>
                <c:pt idx="191">
                  <c:v>0.00227966332097851</c:v>
                </c:pt>
                <c:pt idx="192">
                  <c:v>-0.0116847246070875</c:v>
                </c:pt>
                <c:pt idx="193">
                  <c:v>0.00245647718125097</c:v>
                </c:pt>
                <c:pt idx="194">
                  <c:v>0.010298611240984</c:v>
                </c:pt>
                <c:pt idx="195">
                  <c:v>0.00249295952339512</c:v>
                </c:pt>
                <c:pt idx="196">
                  <c:v>0.0116767063609713</c:v>
                </c:pt>
                <c:pt idx="197">
                  <c:v>-0.000281223247318385</c:v>
                </c:pt>
                <c:pt idx="198">
                  <c:v>0.016457781670453</c:v>
                </c:pt>
                <c:pt idx="199">
                  <c:v>-0.00686480924270227</c:v>
                </c:pt>
                <c:pt idx="200">
                  <c:v>-0.00927063058042288</c:v>
                </c:pt>
                <c:pt idx="201">
                  <c:v>-0.000290816267326743</c:v>
                </c:pt>
                <c:pt idx="202">
                  <c:v>-0.00397027166224018</c:v>
                </c:pt>
                <c:pt idx="203">
                  <c:v>0.00465251412174172</c:v>
                </c:pt>
                <c:pt idx="204">
                  <c:v>-0.00181312796172572</c:v>
                </c:pt>
                <c:pt idx="205">
                  <c:v>-0.000564619415330037</c:v>
                </c:pt>
                <c:pt idx="206">
                  <c:v>0.00472022602070221</c:v>
                </c:pt>
                <c:pt idx="207">
                  <c:v>0.00245195412089605</c:v>
                </c:pt>
                <c:pt idx="208">
                  <c:v>0.0068438250570253</c:v>
                </c:pt>
                <c:pt idx="209">
                  <c:v>-0.00230417435567531</c:v>
                </c:pt>
                <c:pt idx="210">
                  <c:v>-0.00810540703690976</c:v>
                </c:pt>
                <c:pt idx="211">
                  <c:v>0.000368858866339972</c:v>
                </c:pt>
                <c:pt idx="212">
                  <c:v>0.00806535464641622</c:v>
                </c:pt>
                <c:pt idx="213">
                  <c:v>-0.00174043302830107</c:v>
                </c:pt>
                <c:pt idx="214">
                  <c:v>0.0131609571850575</c:v>
                </c:pt>
                <c:pt idx="215">
                  <c:v>0.000144881849439171</c:v>
                </c:pt>
                <c:pt idx="216">
                  <c:v>-0.00101830730124353</c:v>
                </c:pt>
                <c:pt idx="217">
                  <c:v>4.81153589773076e-5</c:v>
                </c:pt>
                <c:pt idx="218">
                  <c:v>-0.00589808600119168</c:v>
                </c:pt>
                <c:pt idx="219">
                  <c:v>-0.000488758240890119</c:v>
                </c:pt>
                <c:pt idx="220">
                  <c:v>-0.0104563858160923</c:v>
                </c:pt>
                <c:pt idx="221">
                  <c:v>-0.001377365925056</c:v>
                </c:pt>
                <c:pt idx="222">
                  <c:v>-0.00748930097402145</c:v>
                </c:pt>
                <c:pt idx="223">
                  <c:v>0.00461678630312012</c:v>
                </c:pt>
                <c:pt idx="224">
                  <c:v>0.00127266769311829</c:v>
                </c:pt>
                <c:pt idx="225">
                  <c:v>-0.00151470730260683</c:v>
                </c:pt>
                <c:pt idx="226">
                  <c:v>0.00907276352618669</c:v>
                </c:pt>
                <c:pt idx="227">
                  <c:v>-0.00297597481479006</c:v>
                </c:pt>
                <c:pt idx="228">
                  <c:v>0.00856115626336562</c:v>
                </c:pt>
                <c:pt idx="229">
                  <c:v>-0.0144943842936756</c:v>
                </c:pt>
                <c:pt idx="230">
                  <c:v>0.00750605254638725</c:v>
                </c:pt>
                <c:pt idx="231">
                  <c:v>-0.00345650872877157</c:v>
                </c:pt>
                <c:pt idx="232">
                  <c:v>0.00532734161248483</c:v>
                </c:pt>
                <c:pt idx="233">
                  <c:v>-0.00162181392826899</c:v>
                </c:pt>
                <c:pt idx="234">
                  <c:v>-0.00114949055681512</c:v>
                </c:pt>
                <c:pt idx="235">
                  <c:v>0.00905958701514975</c:v>
                </c:pt>
                <c:pt idx="236">
                  <c:v>0.0154727089369919</c:v>
                </c:pt>
                <c:pt idx="237">
                  <c:v>0.00987375606162288</c:v>
                </c:pt>
                <c:pt idx="238">
                  <c:v>0.00759787276324397</c:v>
                </c:pt>
                <c:pt idx="239">
                  <c:v>0.00293916127901661</c:v>
                </c:pt>
                <c:pt idx="240">
                  <c:v>0.00759067956875126</c:v>
                </c:pt>
                <c:pt idx="241">
                  <c:v>-0.00119310185684529</c:v>
                </c:pt>
                <c:pt idx="242">
                  <c:v>-0.00688145839999432</c:v>
                </c:pt>
                <c:pt idx="243">
                  <c:v>0.0193616877499561</c:v>
                </c:pt>
                <c:pt idx="244">
                  <c:v>-0.00354946969953673</c:v>
                </c:pt>
                <c:pt idx="245">
                  <c:v>-0.00938220373168031</c:v>
                </c:pt>
                <c:pt idx="246">
                  <c:v>-0.00220898181135598</c:v>
                </c:pt>
                <c:pt idx="247">
                  <c:v>0.0104816480079648</c:v>
                </c:pt>
                <c:pt idx="248">
                  <c:v>-0.00746415298000169</c:v>
                </c:pt>
                <c:pt idx="249">
                  <c:v>0.00524851713441055</c:v>
                </c:pt>
                <c:pt idx="250">
                  <c:v>0.00870776691734321</c:v>
                </c:pt>
                <c:pt idx="251">
                  <c:v>-0.00173833877690965</c:v>
                </c:pt>
                <c:pt idx="252">
                  <c:v>0.002767392176521</c:v>
                </c:pt>
                <c:pt idx="253">
                  <c:v>-0.0161904847295598</c:v>
                </c:pt>
                <c:pt idx="254">
                  <c:v>0.00109356594915178</c:v>
                </c:pt>
                <c:pt idx="255">
                  <c:v>-0.0161088225431353</c:v>
                </c:pt>
                <c:pt idx="256">
                  <c:v>-0.006019536401351</c:v>
                </c:pt>
                <c:pt idx="257">
                  <c:v>0.00431950052757113</c:v>
                </c:pt>
                <c:pt idx="258">
                  <c:v>0.00736908355891441</c:v>
                </c:pt>
                <c:pt idx="259">
                  <c:v>-0.00588409720114502</c:v>
                </c:pt>
                <c:pt idx="260">
                  <c:v>-0.00529955926797365</c:v>
                </c:pt>
                <c:pt idx="261">
                  <c:v>-0.00258977314812936</c:v>
                </c:pt>
                <c:pt idx="262">
                  <c:v>0.00693962151319449</c:v>
                </c:pt>
                <c:pt idx="263">
                  <c:v>0.0158723812994457</c:v>
                </c:pt>
                <c:pt idx="264">
                  <c:v>0.00957535220729833</c:v>
                </c:pt>
                <c:pt idx="265">
                  <c:v>0.000865136393284338</c:v>
                </c:pt>
                <c:pt idx="266">
                  <c:v>0.00312437505452157</c:v>
                </c:pt>
                <c:pt idx="267">
                  <c:v>-0.0156886374585683</c:v>
                </c:pt>
                <c:pt idx="268">
                  <c:v>-0.00134751546058742</c:v>
                </c:pt>
                <c:pt idx="269">
                  <c:v>-0.0123849867354929</c:v>
                </c:pt>
                <c:pt idx="270">
                  <c:v>0.00296542794433785</c:v>
                </c:pt>
                <c:pt idx="271">
                  <c:v>-0.0158798194115012</c:v>
                </c:pt>
              </c:numCache>
            </c:numRef>
          </c:yVal>
          <c:smooth val="0"/>
        </c:ser>
        <c:dLbls>
          <c:showLegendKey val="0"/>
          <c:showVal val="0"/>
          <c:showCatName val="0"/>
          <c:showSerName val="0"/>
          <c:showPercent val="0"/>
          <c:showBubbleSize val="0"/>
        </c:dLbls>
        <c:axId val="641804264"/>
        <c:axId val="641800656"/>
      </c:scatterChart>
      <c:valAx>
        <c:axId val="641804264"/>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41800656"/>
        <c:crosses val="autoZero"/>
        <c:crossBetween val="midCat"/>
      </c:valAx>
      <c:valAx>
        <c:axId val="641800656"/>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41804264"/>
        <c:crosses val="autoZero"/>
        <c:crossBetween val="midCat"/>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t>Sentiment Score</a:t>
            </a:r>
            <a:r>
              <a:rPr lang="en-US" baseline="0"/>
              <a:t> and Stock Volatility</a:t>
            </a:r>
            <a:endParaRPr lang="en-US"/>
          </a:p>
        </c:rich>
      </c:tx>
      <c:layout/>
      <c:overlay val="0"/>
      <c:spPr>
        <a:noFill/>
        <a:ln>
          <a:noFill/>
        </a:ln>
        <a:effectLst/>
      </c:sp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dLbls>
            <c:delete val="1"/>
          </c:dLbls>
          <c:trendline>
            <c:spPr>
              <a:ln w="44450" cap="rnd">
                <a:solidFill>
                  <a:srgbClr val="FF0000"/>
                </a:solidFill>
                <a:prstDash val="solid"/>
              </a:ln>
              <a:effectLst/>
            </c:spPr>
            <c:trendlineType val="linear"/>
            <c:dispRSqr val="0"/>
            <c:dispEq val="0"/>
          </c:trendline>
          <c:xVal>
            <c:numRef>
              <c:f>Sheet1!$C$11:$C$279</c:f>
              <c:numCache>
                <c:formatCode>General</c:formatCode>
                <c:ptCount val="269"/>
                <c:pt idx="0">
                  <c:v>0.542105703241345</c:v>
                </c:pt>
                <c:pt idx="1">
                  <c:v>0.544191755174675</c:v>
                </c:pt>
                <c:pt idx="2">
                  <c:v>0.547291894380647</c:v>
                </c:pt>
                <c:pt idx="3">
                  <c:v>0.546915192698718</c:v>
                </c:pt>
                <c:pt idx="4">
                  <c:v>0.539462590267029</c:v>
                </c:pt>
                <c:pt idx="5">
                  <c:v>0.532001537092564</c:v>
                </c:pt>
                <c:pt idx="6">
                  <c:v>0.525959332783118</c:v>
                </c:pt>
                <c:pt idx="7">
                  <c:v>0.514681973014513</c:v>
                </c:pt>
                <c:pt idx="8">
                  <c:v>0.510945737186789</c:v>
                </c:pt>
                <c:pt idx="9">
                  <c:v>0.510462209115937</c:v>
                </c:pt>
                <c:pt idx="10">
                  <c:v>0.513328532449244</c:v>
                </c:pt>
                <c:pt idx="11">
                  <c:v>0.515028773921318</c:v>
                </c:pt>
                <c:pt idx="12">
                  <c:v>0.523770555059117</c:v>
                </c:pt>
                <c:pt idx="13">
                  <c:v>0.521645045334214</c:v>
                </c:pt>
                <c:pt idx="14">
                  <c:v>0.521698753766264</c:v>
                </c:pt>
                <c:pt idx="15">
                  <c:v>0.522930401689271</c:v>
                </c:pt>
                <c:pt idx="16">
                  <c:v>0.527182747616841</c:v>
                </c:pt>
                <c:pt idx="17">
                  <c:v>0.526270172988034</c:v>
                </c:pt>
                <c:pt idx="18">
                  <c:v>0.530080106267665</c:v>
                </c:pt>
                <c:pt idx="19">
                  <c:v>0.530306797302806</c:v>
                </c:pt>
                <c:pt idx="20">
                  <c:v>0.528742051686489</c:v>
                </c:pt>
                <c:pt idx="21">
                  <c:v>0.525305343793464</c:v>
                </c:pt>
                <c:pt idx="22">
                  <c:v>0.521783632975746</c:v>
                </c:pt>
                <c:pt idx="23">
                  <c:v>0.521397844778943</c:v>
                </c:pt>
                <c:pt idx="24">
                  <c:v>0.522692101203729</c:v>
                </c:pt>
                <c:pt idx="25">
                  <c:v>0.522410128408728</c:v>
                </c:pt>
                <c:pt idx="26">
                  <c:v>0.524548649679767</c:v>
                </c:pt>
                <c:pt idx="27">
                  <c:v>0.525753094814819</c:v>
                </c:pt>
                <c:pt idx="28">
                  <c:v>0.522849574518671</c:v>
                </c:pt>
                <c:pt idx="29">
                  <c:v>0.519884544589352</c:v>
                </c:pt>
                <c:pt idx="30">
                  <c:v>0.518895466774303</c:v>
                </c:pt>
                <c:pt idx="31">
                  <c:v>0.517529570116531</c:v>
                </c:pt>
                <c:pt idx="32">
                  <c:v>0.516844562381592</c:v>
                </c:pt>
                <c:pt idx="33">
                  <c:v>0.515615998137108</c:v>
                </c:pt>
                <c:pt idx="34">
                  <c:v>0.519200726397022</c:v>
                </c:pt>
                <c:pt idx="35">
                  <c:v>0.521496299042958</c:v>
                </c:pt>
                <c:pt idx="36">
                  <c:v>0.523037143773405</c:v>
                </c:pt>
                <c:pt idx="37">
                  <c:v>0.524685533131715</c:v>
                </c:pt>
                <c:pt idx="38">
                  <c:v>0.528570098343809</c:v>
                </c:pt>
                <c:pt idx="39">
                  <c:v>0.531721541888704</c:v>
                </c:pt>
                <c:pt idx="40">
                  <c:v>0.531431508703711</c:v>
                </c:pt>
                <c:pt idx="41">
                  <c:v>0.533857652787924</c:v>
                </c:pt>
                <c:pt idx="42">
                  <c:v>0.539221557870249</c:v>
                </c:pt>
                <c:pt idx="43">
                  <c:v>0.541588303139143</c:v>
                </c:pt>
                <c:pt idx="44">
                  <c:v>0.540727043662902</c:v>
                </c:pt>
                <c:pt idx="45">
                  <c:v>0.543664258791091</c:v>
                </c:pt>
                <c:pt idx="46">
                  <c:v>0.545177752422434</c:v>
                </c:pt>
                <c:pt idx="47">
                  <c:v>0.543900502303042</c:v>
                </c:pt>
                <c:pt idx="48">
                  <c:v>0.544321311865146</c:v>
                </c:pt>
                <c:pt idx="49">
                  <c:v>0.543666112063116</c:v>
                </c:pt>
                <c:pt idx="50">
                  <c:v>0.542286310718508</c:v>
                </c:pt>
                <c:pt idx="51">
                  <c:v>0.53945157127765</c:v>
                </c:pt>
                <c:pt idx="52">
                  <c:v>0.54060674344206</c:v>
                </c:pt>
                <c:pt idx="53">
                  <c:v>0.54303630784431</c:v>
                </c:pt>
                <c:pt idx="54">
                  <c:v>0.544676589297431</c:v>
                </c:pt>
                <c:pt idx="55">
                  <c:v>0.545675545101465</c:v>
                </c:pt>
                <c:pt idx="56">
                  <c:v>0.544293339258135</c:v>
                </c:pt>
                <c:pt idx="57">
                  <c:v>0.54129341792361</c:v>
                </c:pt>
                <c:pt idx="58">
                  <c:v>0.541401572071163</c:v>
                </c:pt>
                <c:pt idx="59">
                  <c:v>0.539085543488663</c:v>
                </c:pt>
                <c:pt idx="60">
                  <c:v>0.540335074092943</c:v>
                </c:pt>
                <c:pt idx="61">
                  <c:v>0.547469715414662</c:v>
                </c:pt>
                <c:pt idx="62">
                  <c:v>0.551196634061384</c:v>
                </c:pt>
                <c:pt idx="63">
                  <c:v>0.547522347421269</c:v>
                </c:pt>
                <c:pt idx="64">
                  <c:v>0.549721461662095</c:v>
                </c:pt>
                <c:pt idx="65">
                  <c:v>0.553179107962822</c:v>
                </c:pt>
                <c:pt idx="66">
                  <c:v>0.548234372525552</c:v>
                </c:pt>
                <c:pt idx="67">
                  <c:v>0.550232666988766</c:v>
                </c:pt>
                <c:pt idx="68">
                  <c:v>0.552500692036299</c:v>
                </c:pt>
                <c:pt idx="69">
                  <c:v>0.551735886482821</c:v>
                </c:pt>
                <c:pt idx="70">
                  <c:v>0.548384214043349</c:v>
                </c:pt>
                <c:pt idx="71">
                  <c:v>0.550615566153609</c:v>
                </c:pt>
                <c:pt idx="72">
                  <c:v>0.551074345675156</c:v>
                </c:pt>
                <c:pt idx="73">
                  <c:v>0.551432317335696</c:v>
                </c:pt>
                <c:pt idx="74">
                  <c:v>0.552570198596029</c:v>
                </c:pt>
                <c:pt idx="75">
                  <c:v>0.554470284023249</c:v>
                </c:pt>
                <c:pt idx="76">
                  <c:v>0.555535342196045</c:v>
                </c:pt>
                <c:pt idx="77">
                  <c:v>0.555556901273055</c:v>
                </c:pt>
                <c:pt idx="78">
                  <c:v>0.557800914285757</c:v>
                </c:pt>
                <c:pt idx="79">
                  <c:v>0.563512230869684</c:v>
                </c:pt>
                <c:pt idx="80">
                  <c:v>0.567982093984875</c:v>
                </c:pt>
                <c:pt idx="81">
                  <c:v>0.570087114093628</c:v>
                </c:pt>
                <c:pt idx="82">
                  <c:v>0.568666072326343</c:v>
                </c:pt>
                <c:pt idx="83">
                  <c:v>0.571765953549268</c:v>
                </c:pt>
                <c:pt idx="84">
                  <c:v>0.571294236243946</c:v>
                </c:pt>
                <c:pt idx="85">
                  <c:v>0.569594285543182</c:v>
                </c:pt>
                <c:pt idx="86">
                  <c:v>0.56749893334683</c:v>
                </c:pt>
                <c:pt idx="87">
                  <c:v>0.568298298729566</c:v>
                </c:pt>
                <c:pt idx="88">
                  <c:v>0.56393162085801</c:v>
                </c:pt>
                <c:pt idx="89">
                  <c:v>0.558789360806103</c:v>
                </c:pt>
                <c:pt idx="90">
                  <c:v>0.55526576854904</c:v>
                </c:pt>
                <c:pt idx="91">
                  <c:v>0.551633318230736</c:v>
                </c:pt>
                <c:pt idx="92">
                  <c:v>0.54978382619873</c:v>
                </c:pt>
                <c:pt idx="93">
                  <c:v>0.54914595649586</c:v>
                </c:pt>
                <c:pt idx="94">
                  <c:v>0.548516835610699</c:v>
                </c:pt>
                <c:pt idx="95">
                  <c:v>0.548159261453453</c:v>
                </c:pt>
                <c:pt idx="96">
                  <c:v>0.550391917907448</c:v>
                </c:pt>
                <c:pt idx="97">
                  <c:v>0.550051299973561</c:v>
                </c:pt>
                <c:pt idx="98">
                  <c:v>0.546839498755904</c:v>
                </c:pt>
                <c:pt idx="99">
                  <c:v>0.544104957442564</c:v>
                </c:pt>
                <c:pt idx="100">
                  <c:v>0.544145719918</c:v>
                </c:pt>
                <c:pt idx="101">
                  <c:v>0.543828988334164</c:v>
                </c:pt>
                <c:pt idx="102">
                  <c:v>0.548138078278653</c:v>
                </c:pt>
                <c:pt idx="103">
                  <c:v>0.551776156232227</c:v>
                </c:pt>
                <c:pt idx="104">
                  <c:v>0.556507515456408</c:v>
                </c:pt>
                <c:pt idx="105">
                  <c:v>0.5586696467673</c:v>
                </c:pt>
                <c:pt idx="106">
                  <c:v>0.561397223057984</c:v>
                </c:pt>
                <c:pt idx="107">
                  <c:v>0.556773106473045</c:v>
                </c:pt>
                <c:pt idx="108">
                  <c:v>0.557563939189864</c:v>
                </c:pt>
                <c:pt idx="109">
                  <c:v>0.555628348013309</c:v>
                </c:pt>
                <c:pt idx="110">
                  <c:v>0.554753032138755</c:v>
                </c:pt>
                <c:pt idx="111">
                  <c:v>0.551294837463712</c:v>
                </c:pt>
                <c:pt idx="112">
                  <c:v>0.552495254674535</c:v>
                </c:pt>
                <c:pt idx="113">
                  <c:v>0.552315355288059</c:v>
                </c:pt>
                <c:pt idx="114">
                  <c:v>0.555536933557198</c:v>
                </c:pt>
                <c:pt idx="115">
                  <c:v>0.55730817980199</c:v>
                </c:pt>
                <c:pt idx="116">
                  <c:v>0.560778520226979</c:v>
                </c:pt>
                <c:pt idx="117">
                  <c:v>0.562341525410845</c:v>
                </c:pt>
                <c:pt idx="118">
                  <c:v>0.558578743692846</c:v>
                </c:pt>
                <c:pt idx="119">
                  <c:v>0.559175412205011</c:v>
                </c:pt>
                <c:pt idx="120">
                  <c:v>0.554640648349942</c:v>
                </c:pt>
                <c:pt idx="121">
                  <c:v>0.55426306612176</c:v>
                </c:pt>
                <c:pt idx="122">
                  <c:v>0.552413510438904</c:v>
                </c:pt>
                <c:pt idx="123">
                  <c:v>0.556760781690486</c:v>
                </c:pt>
                <c:pt idx="124">
                  <c:v>0.553750902152703</c:v>
                </c:pt>
                <c:pt idx="125">
                  <c:v>0.55523407846478</c:v>
                </c:pt>
                <c:pt idx="126">
                  <c:v>0.556636731011845</c:v>
                </c:pt>
                <c:pt idx="127">
                  <c:v>0.558513740763424</c:v>
                </c:pt>
                <c:pt idx="128">
                  <c:v>0.55662010192046</c:v>
                </c:pt>
                <c:pt idx="129">
                  <c:v>0.555957051316429</c:v>
                </c:pt>
                <c:pt idx="130">
                  <c:v>0.555139183102605</c:v>
                </c:pt>
                <c:pt idx="131">
                  <c:v>0.553294593812375</c:v>
                </c:pt>
                <c:pt idx="132">
                  <c:v>0.550248848670886</c:v>
                </c:pt>
                <c:pt idx="133">
                  <c:v>0.549437599473056</c:v>
                </c:pt>
                <c:pt idx="134">
                  <c:v>0.547923502623565</c:v>
                </c:pt>
                <c:pt idx="135">
                  <c:v>0.550943467946195</c:v>
                </c:pt>
                <c:pt idx="136">
                  <c:v>0.548784735211498</c:v>
                </c:pt>
                <c:pt idx="137">
                  <c:v>0.548273662674797</c:v>
                </c:pt>
                <c:pt idx="138">
                  <c:v>0.549293024953186</c:v>
                </c:pt>
                <c:pt idx="139">
                  <c:v>0.547432764585453</c:v>
                </c:pt>
                <c:pt idx="140">
                  <c:v>0.547214754729925</c:v>
                </c:pt>
                <c:pt idx="141">
                  <c:v>0.549915305704517</c:v>
                </c:pt>
                <c:pt idx="142">
                  <c:v>0.552427487958173</c:v>
                </c:pt>
                <c:pt idx="143">
                  <c:v>0.551411921336874</c:v>
                </c:pt>
                <c:pt idx="144">
                  <c:v>0.554319369830323</c:v>
                </c:pt>
                <c:pt idx="145">
                  <c:v>0.552327826904112</c:v>
                </c:pt>
                <c:pt idx="146">
                  <c:v>0.552296113935847</c:v>
                </c:pt>
                <c:pt idx="147">
                  <c:v>0.554766186751641</c:v>
                </c:pt>
                <c:pt idx="148">
                  <c:v>0.55793224685737</c:v>
                </c:pt>
                <c:pt idx="149">
                  <c:v>0.559677906573239</c:v>
                </c:pt>
                <c:pt idx="150">
                  <c:v>0.561903472610536</c:v>
                </c:pt>
                <c:pt idx="151">
                  <c:v>0.56361920555209</c:v>
                </c:pt>
                <c:pt idx="152">
                  <c:v>0.561290495622342</c:v>
                </c:pt>
                <c:pt idx="153">
                  <c:v>0.559085649124106</c:v>
                </c:pt>
                <c:pt idx="154">
                  <c:v>0.561492897138256</c:v>
                </c:pt>
                <c:pt idx="155">
                  <c:v>0.560242390889705</c:v>
                </c:pt>
                <c:pt idx="156">
                  <c:v>0.558268235857828</c:v>
                </c:pt>
                <c:pt idx="157">
                  <c:v>0.556497946160485</c:v>
                </c:pt>
                <c:pt idx="158">
                  <c:v>0.556549266979534</c:v>
                </c:pt>
                <c:pt idx="159">
                  <c:v>0.555139903316183</c:v>
                </c:pt>
                <c:pt idx="160">
                  <c:v>0.556250675983089</c:v>
                </c:pt>
                <c:pt idx="161">
                  <c:v>0.558861859412355</c:v>
                </c:pt>
                <c:pt idx="162">
                  <c:v>0.563534078791473</c:v>
                </c:pt>
                <c:pt idx="163">
                  <c:v>0.565663353700898</c:v>
                </c:pt>
                <c:pt idx="164">
                  <c:v>0.568316215394637</c:v>
                </c:pt>
                <c:pt idx="165">
                  <c:v>0.569934223988468</c:v>
                </c:pt>
                <c:pt idx="166">
                  <c:v>0.566467602254058</c:v>
                </c:pt>
                <c:pt idx="167">
                  <c:v>0.563045568505732</c:v>
                </c:pt>
                <c:pt idx="168">
                  <c:v>0.564484967350134</c:v>
                </c:pt>
                <c:pt idx="169">
                  <c:v>0.563137903308488</c:v>
                </c:pt>
                <c:pt idx="170">
                  <c:v>0.560561371021108</c:v>
                </c:pt>
                <c:pt idx="171">
                  <c:v>0.562871207618922</c:v>
                </c:pt>
                <c:pt idx="172">
                  <c:v>0.563206626112664</c:v>
                </c:pt>
                <c:pt idx="173">
                  <c:v>0.562688260562884</c:v>
                </c:pt>
                <c:pt idx="174">
                  <c:v>0.560277409116768</c:v>
                </c:pt>
                <c:pt idx="175">
                  <c:v>0.561298500466105</c:v>
                </c:pt>
                <c:pt idx="176">
                  <c:v>0.563277996237784</c:v>
                </c:pt>
                <c:pt idx="177">
                  <c:v>0.565162544474701</c:v>
                </c:pt>
                <c:pt idx="178">
                  <c:v>0.565327368502354</c:v>
                </c:pt>
                <c:pt idx="179">
                  <c:v>0.566209086829808</c:v>
                </c:pt>
                <c:pt idx="180">
                  <c:v>0.565712531673196</c:v>
                </c:pt>
                <c:pt idx="181">
                  <c:v>0.563260852460302</c:v>
                </c:pt>
                <c:pt idx="182">
                  <c:v>0.563973242225029</c:v>
                </c:pt>
                <c:pt idx="183">
                  <c:v>0.564801545448241</c:v>
                </c:pt>
                <c:pt idx="184">
                  <c:v>0.571354183095991</c:v>
                </c:pt>
                <c:pt idx="185">
                  <c:v>0.576850106169496</c:v>
                </c:pt>
                <c:pt idx="186">
                  <c:v>0.575880321768674</c:v>
                </c:pt>
                <c:pt idx="187">
                  <c:v>0.574312084776769</c:v>
                </c:pt>
                <c:pt idx="188">
                  <c:v>0.570166709795515</c:v>
                </c:pt>
                <c:pt idx="189">
                  <c:v>0.5667526813685</c:v>
                </c:pt>
                <c:pt idx="190">
                  <c:v>0.562206310625778</c:v>
                </c:pt>
                <c:pt idx="191">
                  <c:v>0.559779665545611</c:v>
                </c:pt>
                <c:pt idx="192">
                  <c:v>0.559405738218906</c:v>
                </c:pt>
                <c:pt idx="193">
                  <c:v>0.5582937271789</c:v>
                </c:pt>
                <c:pt idx="194">
                  <c:v>0.553976267694389</c:v>
                </c:pt>
                <c:pt idx="195">
                  <c:v>0.552162409625065</c:v>
                </c:pt>
                <c:pt idx="196">
                  <c:v>0.554225506110879</c:v>
                </c:pt>
                <c:pt idx="197">
                  <c:v>0.550876855356206</c:v>
                </c:pt>
                <c:pt idx="198">
                  <c:v>0.551235893437937</c:v>
                </c:pt>
                <c:pt idx="199">
                  <c:v>0.555275176714991</c:v>
                </c:pt>
                <c:pt idx="200">
                  <c:v>0.555976294332874</c:v>
                </c:pt>
                <c:pt idx="201">
                  <c:v>0.557983271909975</c:v>
                </c:pt>
                <c:pt idx="202">
                  <c:v>0.563716417519307</c:v>
                </c:pt>
                <c:pt idx="203">
                  <c:v>0.566328575217603</c:v>
                </c:pt>
                <c:pt idx="204">
                  <c:v>0.564715724975894</c:v>
                </c:pt>
                <c:pt idx="205">
                  <c:v>0.567513677349821</c:v>
                </c:pt>
                <c:pt idx="206">
                  <c:v>0.56924499446383</c:v>
                </c:pt>
                <c:pt idx="207">
                  <c:v>0.56590377712025</c:v>
                </c:pt>
                <c:pt idx="208">
                  <c:v>0.566434523589354</c:v>
                </c:pt>
                <c:pt idx="209">
                  <c:v>0.570686835548126</c:v>
                </c:pt>
                <c:pt idx="210">
                  <c:v>0.566886599696133</c:v>
                </c:pt>
                <c:pt idx="211">
                  <c:v>0.560654480645169</c:v>
                </c:pt>
                <c:pt idx="212">
                  <c:v>0.559391707428513</c:v>
                </c:pt>
                <c:pt idx="213">
                  <c:v>0.558804644300317</c:v>
                </c:pt>
                <c:pt idx="214">
                  <c:v>0.554004000360048</c:v>
                </c:pt>
                <c:pt idx="215">
                  <c:v>0.555183292151052</c:v>
                </c:pt>
                <c:pt idx="216">
                  <c:v>0.558865041728102</c:v>
                </c:pt>
                <c:pt idx="217">
                  <c:v>0.560958343412637</c:v>
                </c:pt>
                <c:pt idx="218">
                  <c:v>0.56008359672643</c:v>
                </c:pt>
                <c:pt idx="219">
                  <c:v>0.558552140262613</c:v>
                </c:pt>
                <c:pt idx="220">
                  <c:v>0.5566556926237</c:v>
                </c:pt>
                <c:pt idx="221">
                  <c:v>0.552448027241205</c:v>
                </c:pt>
                <c:pt idx="222">
                  <c:v>0.551788734835756</c:v>
                </c:pt>
                <c:pt idx="223">
                  <c:v>0.553180645003336</c:v>
                </c:pt>
                <c:pt idx="224">
                  <c:v>0.555158928799822</c:v>
                </c:pt>
                <c:pt idx="225">
                  <c:v>0.556636041036253</c:v>
                </c:pt>
                <c:pt idx="226">
                  <c:v>0.558609891861916</c:v>
                </c:pt>
                <c:pt idx="227">
                  <c:v>0.561556155711878</c:v>
                </c:pt>
                <c:pt idx="228">
                  <c:v>0.559403355206503</c:v>
                </c:pt>
                <c:pt idx="229">
                  <c:v>0.560383706071981</c:v>
                </c:pt>
                <c:pt idx="230">
                  <c:v>0.560559528643938</c:v>
                </c:pt>
                <c:pt idx="231">
                  <c:v>0.559574624509927</c:v>
                </c:pt>
                <c:pt idx="232">
                  <c:v>0.553617383806441</c:v>
                </c:pt>
                <c:pt idx="233">
                  <c:v>0.554472765186966</c:v>
                </c:pt>
                <c:pt idx="234">
                  <c:v>0.553817573638776</c:v>
                </c:pt>
                <c:pt idx="235">
                  <c:v>0.550523403291299</c:v>
                </c:pt>
                <c:pt idx="236">
                  <c:v>0.550354250790729</c:v>
                </c:pt>
                <c:pt idx="237">
                  <c:v>0.551695623881218</c:v>
                </c:pt>
                <c:pt idx="238">
                  <c:v>0.550391821804026</c:v>
                </c:pt>
                <c:pt idx="239">
                  <c:v>0.546808100880757</c:v>
                </c:pt>
                <c:pt idx="240">
                  <c:v>0.54603689663354</c:v>
                </c:pt>
                <c:pt idx="241">
                  <c:v>0.547284857638647</c:v>
                </c:pt>
                <c:pt idx="242">
                  <c:v>0.547533280391321</c:v>
                </c:pt>
                <c:pt idx="243">
                  <c:v>0.549589449588983</c:v>
                </c:pt>
                <c:pt idx="244">
                  <c:v>0.548125835218365</c:v>
                </c:pt>
                <c:pt idx="245">
                  <c:v>0.553871997386099</c:v>
                </c:pt>
                <c:pt idx="246">
                  <c:v>0.55421181138022</c:v>
                </c:pt>
                <c:pt idx="247">
                  <c:v>0.555497266983587</c:v>
                </c:pt>
                <c:pt idx="248">
                  <c:v>0.555315909706974</c:v>
                </c:pt>
                <c:pt idx="249">
                  <c:v>0.555784800275686</c:v>
                </c:pt>
                <c:pt idx="250">
                  <c:v>0.554863348091836</c:v>
                </c:pt>
                <c:pt idx="251">
                  <c:v>0.557428313148033</c:v>
                </c:pt>
                <c:pt idx="252">
                  <c:v>0.555721709141041</c:v>
                </c:pt>
                <c:pt idx="253">
                  <c:v>0.552482160031081</c:v>
                </c:pt>
                <c:pt idx="254">
                  <c:v>0.548369448957838</c:v>
                </c:pt>
                <c:pt idx="255">
                  <c:v>0.544765513688048</c:v>
                </c:pt>
                <c:pt idx="256">
                  <c:v>0.538200690999321</c:v>
                </c:pt>
                <c:pt idx="257">
                  <c:v>0.537280561562543</c:v>
                </c:pt>
                <c:pt idx="258">
                  <c:v>0.537871468829102</c:v>
                </c:pt>
                <c:pt idx="259">
                  <c:v>0.546669909747873</c:v>
                </c:pt>
                <c:pt idx="260">
                  <c:v>0.548982888228414</c:v>
                </c:pt>
                <c:pt idx="261">
                  <c:v>0.5532470386457</c:v>
                </c:pt>
                <c:pt idx="262">
                  <c:v>0.551822085422874</c:v>
                </c:pt>
                <c:pt idx="263">
                  <c:v>0.551977437994728</c:v>
                </c:pt>
                <c:pt idx="264">
                  <c:v>0.551320701558376</c:v>
                </c:pt>
                <c:pt idx="265">
                  <c:v>0.548887622431653</c:v>
                </c:pt>
                <c:pt idx="266">
                  <c:v>0.545303366724845</c:v>
                </c:pt>
                <c:pt idx="267">
                  <c:v>0.551456258686206</c:v>
                </c:pt>
                <c:pt idx="268">
                  <c:v>0.55447848410355</c:v>
                </c:pt>
              </c:numCache>
            </c:numRef>
          </c:xVal>
          <c:yVal>
            <c:numRef>
              <c:f>Sheet1!$I$11:$I$279</c:f>
              <c:numCache>
                <c:formatCode>General</c:formatCode>
                <c:ptCount val="269"/>
                <c:pt idx="0">
                  <c:v>0.00619162880368476</c:v>
                </c:pt>
                <c:pt idx="1">
                  <c:v>0.0062667753460437</c:v>
                </c:pt>
                <c:pt idx="2">
                  <c:v>0.00533180741900594</c:v>
                </c:pt>
                <c:pt idx="3">
                  <c:v>0.00912742737426871</c:v>
                </c:pt>
                <c:pt idx="4">
                  <c:v>0.00964935236323335</c:v>
                </c:pt>
                <c:pt idx="5">
                  <c:v>0.0164611604240974</c:v>
                </c:pt>
                <c:pt idx="6">
                  <c:v>0.0349473856665357</c:v>
                </c:pt>
                <c:pt idx="7">
                  <c:v>0.0397652521630524</c:v>
                </c:pt>
                <c:pt idx="8">
                  <c:v>0.0421121103986333</c:v>
                </c:pt>
                <c:pt idx="9">
                  <c:v>0.0440716084610083</c:v>
                </c:pt>
                <c:pt idx="10">
                  <c:v>0.0426619507638294</c:v>
                </c:pt>
                <c:pt idx="11">
                  <c:v>0.0106767325555805</c:v>
                </c:pt>
                <c:pt idx="12">
                  <c:v>0.00709885491072245</c:v>
                </c:pt>
                <c:pt idx="13">
                  <c:v>0.0069429679556423</c:v>
                </c:pt>
                <c:pt idx="14">
                  <c:v>0.00631654225447854</c:v>
                </c:pt>
                <c:pt idx="15">
                  <c:v>0.00624480623189174</c:v>
                </c:pt>
                <c:pt idx="16">
                  <c:v>0.0101594192297877</c:v>
                </c:pt>
                <c:pt idx="17">
                  <c:v>0.0116314231307893</c:v>
                </c:pt>
                <c:pt idx="18">
                  <c:v>0.0118508733455569</c:v>
                </c:pt>
                <c:pt idx="19">
                  <c:v>0.013099617471434</c:v>
                </c:pt>
                <c:pt idx="20">
                  <c:v>0.0135985422032287</c:v>
                </c:pt>
                <c:pt idx="21">
                  <c:v>0.0115815627162759</c:v>
                </c:pt>
                <c:pt idx="22">
                  <c:v>0.0111915067750512</c:v>
                </c:pt>
                <c:pt idx="23">
                  <c:v>0.0132151697692341</c:v>
                </c:pt>
                <c:pt idx="24">
                  <c:v>0.00593648982067374</c:v>
                </c:pt>
                <c:pt idx="25">
                  <c:v>0.0151405022656727</c:v>
                </c:pt>
                <c:pt idx="26">
                  <c:v>0.0248214079144766</c:v>
                </c:pt>
                <c:pt idx="27">
                  <c:v>0.0250963594042657</c:v>
                </c:pt>
                <c:pt idx="28">
                  <c:v>0.0244097179610595</c:v>
                </c:pt>
                <c:pt idx="29">
                  <c:v>0.0260155817468783</c:v>
                </c:pt>
                <c:pt idx="30">
                  <c:v>0.0187205940674863</c:v>
                </c:pt>
                <c:pt idx="31">
                  <c:v>0.0219687472805993</c:v>
                </c:pt>
                <c:pt idx="32">
                  <c:v>0.0245874989884557</c:v>
                </c:pt>
                <c:pt idx="33">
                  <c:v>0.0249090334001691</c:v>
                </c:pt>
                <c:pt idx="34">
                  <c:v>0.0204886322309527</c:v>
                </c:pt>
                <c:pt idx="35">
                  <c:v>0.0204084762933172</c:v>
                </c:pt>
                <c:pt idx="36">
                  <c:v>0.0230335540674435</c:v>
                </c:pt>
                <c:pt idx="37">
                  <c:v>0.0144229672524327</c:v>
                </c:pt>
                <c:pt idx="38">
                  <c:v>0.0140815016944038</c:v>
                </c:pt>
                <c:pt idx="39">
                  <c:v>0.0144617267884119</c:v>
                </c:pt>
                <c:pt idx="40">
                  <c:v>0.0221567197678072</c:v>
                </c:pt>
                <c:pt idx="41">
                  <c:v>0.0191343803297175</c:v>
                </c:pt>
                <c:pt idx="42">
                  <c:v>0.0256832883161635</c:v>
                </c:pt>
                <c:pt idx="43">
                  <c:v>0.027101675002051</c:v>
                </c:pt>
                <c:pt idx="44">
                  <c:v>0.02617677864839</c:v>
                </c:pt>
                <c:pt idx="45">
                  <c:v>0.0253618274645917</c:v>
                </c:pt>
                <c:pt idx="46">
                  <c:v>0.0177438449230973</c:v>
                </c:pt>
                <c:pt idx="47">
                  <c:v>0.0143321864867442</c:v>
                </c:pt>
                <c:pt idx="48">
                  <c:v>0.00580878314135289</c:v>
                </c:pt>
                <c:pt idx="49">
                  <c:v>0.00956444336030834</c:v>
                </c:pt>
                <c:pt idx="50">
                  <c:v>0.0100963490023047</c:v>
                </c:pt>
                <c:pt idx="51">
                  <c:v>0.0123502062811746</c:v>
                </c:pt>
                <c:pt idx="52">
                  <c:v>0.0133696418212734</c:v>
                </c:pt>
                <c:pt idx="53">
                  <c:v>0.0126906949290838</c:v>
                </c:pt>
                <c:pt idx="54">
                  <c:v>0.0123216609376776</c:v>
                </c:pt>
                <c:pt idx="55">
                  <c:v>0.012108512397237</c:v>
                </c:pt>
                <c:pt idx="56">
                  <c:v>0.0106126668559156</c:v>
                </c:pt>
                <c:pt idx="57">
                  <c:v>0.0110730612556846</c:v>
                </c:pt>
                <c:pt idx="58">
                  <c:v>0.0110032542601845</c:v>
                </c:pt>
                <c:pt idx="59">
                  <c:v>0.0108616357243895</c:v>
                </c:pt>
                <c:pt idx="60">
                  <c:v>0.00994943392284865</c:v>
                </c:pt>
                <c:pt idx="61">
                  <c:v>0.00865926889825427</c:v>
                </c:pt>
                <c:pt idx="62">
                  <c:v>0.00854193062312469</c:v>
                </c:pt>
                <c:pt idx="63">
                  <c:v>0.00881151259474971</c:v>
                </c:pt>
                <c:pt idx="64">
                  <c:v>0.00829503307750936</c:v>
                </c:pt>
                <c:pt idx="65">
                  <c:v>0.00894469642473233</c:v>
                </c:pt>
                <c:pt idx="66">
                  <c:v>0.00737354548596952</c:v>
                </c:pt>
                <c:pt idx="67">
                  <c:v>0.0067886043281293</c:v>
                </c:pt>
                <c:pt idx="68">
                  <c:v>0.00765484106509722</c:v>
                </c:pt>
                <c:pt idx="69">
                  <c:v>0.00269463581074077</c:v>
                </c:pt>
                <c:pt idx="70">
                  <c:v>0.00530378061405668</c:v>
                </c:pt>
                <c:pt idx="71">
                  <c:v>0.0056804146502763</c:v>
                </c:pt>
                <c:pt idx="72">
                  <c:v>0.00646395370887245</c:v>
                </c:pt>
                <c:pt idx="73">
                  <c:v>0.00532434991368686</c:v>
                </c:pt>
                <c:pt idx="74">
                  <c:v>0.00493068990696855</c:v>
                </c:pt>
                <c:pt idx="75">
                  <c:v>0.00741301472475764</c:v>
                </c:pt>
                <c:pt idx="76">
                  <c:v>0.00498747689097086</c:v>
                </c:pt>
                <c:pt idx="77">
                  <c:v>0.00549383526286455</c:v>
                </c:pt>
                <c:pt idx="78">
                  <c:v>0.00725266769118139</c:v>
                </c:pt>
                <c:pt idx="79">
                  <c:v>0.00743537560678286</c:v>
                </c:pt>
                <c:pt idx="80">
                  <c:v>0.00602380201426417</c:v>
                </c:pt>
                <c:pt idx="81">
                  <c:v>0.0118341550660439</c:v>
                </c:pt>
                <c:pt idx="82">
                  <c:v>0.0116644901002923</c:v>
                </c:pt>
                <c:pt idx="83">
                  <c:v>0.0125123428468296</c:v>
                </c:pt>
                <c:pt idx="84">
                  <c:v>0.0125732476255292</c:v>
                </c:pt>
                <c:pt idx="85">
                  <c:v>0.0129656023125575</c:v>
                </c:pt>
                <c:pt idx="86">
                  <c:v>0.00651633537321105</c:v>
                </c:pt>
                <c:pt idx="87">
                  <c:v>0.0127396979722197</c:v>
                </c:pt>
                <c:pt idx="88">
                  <c:v>0.0126313515974066</c:v>
                </c:pt>
                <c:pt idx="89">
                  <c:v>0.0111656997819643</c:v>
                </c:pt>
                <c:pt idx="90">
                  <c:v>0.0115607217038682</c:v>
                </c:pt>
                <c:pt idx="91">
                  <c:v>0.0114264472393581</c:v>
                </c:pt>
                <c:pt idx="92">
                  <c:v>0.00260217954244004</c:v>
                </c:pt>
                <c:pt idx="93">
                  <c:v>0.00310075992858204</c:v>
                </c:pt>
                <c:pt idx="94">
                  <c:v>0.00362851104006963</c:v>
                </c:pt>
                <c:pt idx="95">
                  <c:v>0.00719370938165524</c:v>
                </c:pt>
                <c:pt idx="96">
                  <c:v>0.00688773919182583</c:v>
                </c:pt>
                <c:pt idx="97">
                  <c:v>0.00793801038619237</c:v>
                </c:pt>
                <c:pt idx="98">
                  <c:v>0.0109920807929028</c:v>
                </c:pt>
                <c:pt idx="99">
                  <c:v>0.011037251366207</c:v>
                </c:pt>
                <c:pt idx="100">
                  <c:v>0.00986728049953831</c:v>
                </c:pt>
                <c:pt idx="101">
                  <c:v>0.0109827303384469</c:v>
                </c:pt>
                <c:pt idx="102">
                  <c:v>0.00676794191875051</c:v>
                </c:pt>
                <c:pt idx="103">
                  <c:v>0.00522117043879969</c:v>
                </c:pt>
                <c:pt idx="104">
                  <c:v>0.00467250419473551</c:v>
                </c:pt>
                <c:pt idx="105">
                  <c:v>0.00740727514602604</c:v>
                </c:pt>
                <c:pt idx="106">
                  <c:v>0.00732752723111541</c:v>
                </c:pt>
                <c:pt idx="107">
                  <c:v>0.0102669143227796</c:v>
                </c:pt>
                <c:pt idx="108">
                  <c:v>0.0117599337405561</c:v>
                </c:pt>
                <c:pt idx="109">
                  <c:v>0.011759145279147</c:v>
                </c:pt>
                <c:pt idx="110">
                  <c:v>0.0174065277808599</c:v>
                </c:pt>
                <c:pt idx="111">
                  <c:v>0.0189592831301525</c:v>
                </c:pt>
                <c:pt idx="112">
                  <c:v>0.0192732579548194</c:v>
                </c:pt>
                <c:pt idx="113">
                  <c:v>0.0197693735051517</c:v>
                </c:pt>
                <c:pt idx="114">
                  <c:v>0.0270015432663086</c:v>
                </c:pt>
                <c:pt idx="115">
                  <c:v>0.0154641437097408</c:v>
                </c:pt>
                <c:pt idx="116">
                  <c:v>0.0173620688317022</c:v>
                </c:pt>
                <c:pt idx="117">
                  <c:v>0.0174404295927503</c:v>
                </c:pt>
                <c:pt idx="118">
                  <c:v>0.0246217091098027</c:v>
                </c:pt>
                <c:pt idx="119">
                  <c:v>0.0258766028531322</c:v>
                </c:pt>
                <c:pt idx="120">
                  <c:v>0.0285697520982956</c:v>
                </c:pt>
                <c:pt idx="121">
                  <c:v>0.0287848350815981</c:v>
                </c:pt>
                <c:pt idx="122">
                  <c:v>0.0285897414136282</c:v>
                </c:pt>
                <c:pt idx="123">
                  <c:v>0.0121512819934915</c:v>
                </c:pt>
                <c:pt idx="124">
                  <c:v>0.0266312645720134</c:v>
                </c:pt>
                <c:pt idx="125">
                  <c:v>0.0210854051702218</c:v>
                </c:pt>
                <c:pt idx="126">
                  <c:v>0.0219374446979406</c:v>
                </c:pt>
                <c:pt idx="127">
                  <c:v>0.0255433656139682</c:v>
                </c:pt>
                <c:pt idx="128">
                  <c:v>0.0255855427272927</c:v>
                </c:pt>
                <c:pt idx="129">
                  <c:v>0.0104724478269218</c:v>
                </c:pt>
                <c:pt idx="130">
                  <c:v>0.010794519418872</c:v>
                </c:pt>
                <c:pt idx="131">
                  <c:v>0.0116510170142129</c:v>
                </c:pt>
                <c:pt idx="132">
                  <c:v>0.00822912893696338</c:v>
                </c:pt>
                <c:pt idx="133">
                  <c:v>0.00773893505852706</c:v>
                </c:pt>
                <c:pt idx="134">
                  <c:v>0.010058272792293</c:v>
                </c:pt>
                <c:pt idx="135">
                  <c:v>0.00584534344422284</c:v>
                </c:pt>
                <c:pt idx="136">
                  <c:v>0.00631774050871658</c:v>
                </c:pt>
                <c:pt idx="137">
                  <c:v>0.00594762915780329</c:v>
                </c:pt>
                <c:pt idx="138">
                  <c:v>0.00599571248897056</c:v>
                </c:pt>
                <c:pt idx="139">
                  <c:v>0.00970600888789958</c:v>
                </c:pt>
                <c:pt idx="140">
                  <c:v>0.0145027137854085</c:v>
                </c:pt>
                <c:pt idx="141">
                  <c:v>0.013008069734196</c:v>
                </c:pt>
                <c:pt idx="142">
                  <c:v>0.0151840853127808</c:v>
                </c:pt>
                <c:pt idx="143">
                  <c:v>0.0169336344028463</c:v>
                </c:pt>
                <c:pt idx="144">
                  <c:v>0.0159301470682698</c:v>
                </c:pt>
                <c:pt idx="145">
                  <c:v>0.0111460502609699</c:v>
                </c:pt>
                <c:pt idx="146">
                  <c:v>0.0112516588363958</c:v>
                </c:pt>
                <c:pt idx="147">
                  <c:v>0.0103786788183798</c:v>
                </c:pt>
                <c:pt idx="148">
                  <c:v>0.00830557774376386</c:v>
                </c:pt>
                <c:pt idx="149">
                  <c:v>0.0128166598259564</c:v>
                </c:pt>
                <c:pt idx="150">
                  <c:v>0.013575021052076</c:v>
                </c:pt>
                <c:pt idx="151">
                  <c:v>0.0135993300951095</c:v>
                </c:pt>
                <c:pt idx="152">
                  <c:v>0.0110752042103089</c:v>
                </c:pt>
                <c:pt idx="153">
                  <c:v>0.0122055122770164</c:v>
                </c:pt>
                <c:pt idx="154">
                  <c:v>0.00593741793575804</c:v>
                </c:pt>
                <c:pt idx="155">
                  <c:v>0.0101651325475896</c:v>
                </c:pt>
                <c:pt idx="156">
                  <c:v>0.0101593089390944</c:v>
                </c:pt>
                <c:pt idx="157">
                  <c:v>0.0117836299950368</c:v>
                </c:pt>
                <c:pt idx="158">
                  <c:v>0.0125325310553338</c:v>
                </c:pt>
                <c:pt idx="159">
                  <c:v>0.0153508380687737</c:v>
                </c:pt>
                <c:pt idx="160">
                  <c:v>0.0132070423000259</c:v>
                </c:pt>
                <c:pt idx="161">
                  <c:v>0.0135661552463883</c:v>
                </c:pt>
                <c:pt idx="162">
                  <c:v>0.00676354676698642</c:v>
                </c:pt>
                <c:pt idx="163">
                  <c:v>0.00768376736812243</c:v>
                </c:pt>
                <c:pt idx="164">
                  <c:v>0.0118076756041373</c:v>
                </c:pt>
                <c:pt idx="165">
                  <c:v>0.0134268462335708</c:v>
                </c:pt>
                <c:pt idx="166">
                  <c:v>0.0140498526906449</c:v>
                </c:pt>
                <c:pt idx="167">
                  <c:v>0.0139819454106012</c:v>
                </c:pt>
                <c:pt idx="168">
                  <c:v>0.0164288732751462</c:v>
                </c:pt>
                <c:pt idx="169">
                  <c:v>0.00953336643537376</c:v>
                </c:pt>
                <c:pt idx="170">
                  <c:v>0.0102676221013473</c:v>
                </c:pt>
                <c:pt idx="171">
                  <c:v>0.00971117751392424</c:v>
                </c:pt>
                <c:pt idx="172">
                  <c:v>0.00927840443955167</c:v>
                </c:pt>
                <c:pt idx="173">
                  <c:v>0.00865390858498437</c:v>
                </c:pt>
                <c:pt idx="174">
                  <c:v>0.0137358160725646</c:v>
                </c:pt>
                <c:pt idx="175">
                  <c:v>0.0136295050044015</c:v>
                </c:pt>
                <c:pt idx="176">
                  <c:v>0.015503244149786</c:v>
                </c:pt>
                <c:pt idx="177">
                  <c:v>0.0156358773584953</c:v>
                </c:pt>
                <c:pt idx="178">
                  <c:v>0.0147239714813068</c:v>
                </c:pt>
                <c:pt idx="179">
                  <c:v>0.00440724435482208</c:v>
                </c:pt>
                <c:pt idx="180">
                  <c:v>0.00617045787142409</c:v>
                </c:pt>
                <c:pt idx="181">
                  <c:v>0.00557528072835455</c:v>
                </c:pt>
                <c:pt idx="182">
                  <c:v>0.00567779884314562</c:v>
                </c:pt>
                <c:pt idx="183">
                  <c:v>0.0077295596295635</c:v>
                </c:pt>
                <c:pt idx="184">
                  <c:v>0.00750850108297938</c:v>
                </c:pt>
                <c:pt idx="185">
                  <c:v>0.00554534353847338</c:v>
                </c:pt>
                <c:pt idx="186">
                  <c:v>0.00774185808692164</c:v>
                </c:pt>
                <c:pt idx="187">
                  <c:v>0.00884850780288068</c:v>
                </c:pt>
                <c:pt idx="188">
                  <c:v>0.0102237061423762</c:v>
                </c:pt>
                <c:pt idx="189">
                  <c:v>0.0101268224005407</c:v>
                </c:pt>
                <c:pt idx="190">
                  <c:v>0.0112212592430918</c:v>
                </c:pt>
                <c:pt idx="191">
                  <c:v>0.0111678727964316</c:v>
                </c:pt>
                <c:pt idx="192">
                  <c:v>0.0122908690817099</c:v>
                </c:pt>
                <c:pt idx="193">
                  <c:v>0.00574051305845446</c:v>
                </c:pt>
                <c:pt idx="194">
                  <c:v>0.00740473399488874</c:v>
                </c:pt>
                <c:pt idx="195">
                  <c:v>0.0102878092336344</c:v>
                </c:pt>
                <c:pt idx="196">
                  <c:v>0.0128297048080579</c:v>
                </c:pt>
                <c:pt idx="197">
                  <c:v>0.0112561085861082</c:v>
                </c:pt>
                <c:pt idx="198">
                  <c:v>0.0124105177098181</c:v>
                </c:pt>
                <c:pt idx="199">
                  <c:v>0.00846265117177463</c:v>
                </c:pt>
                <c:pt idx="200">
                  <c:v>0.00835715816303093</c:v>
                </c:pt>
                <c:pt idx="201">
                  <c:v>0.00722393824778256</c:v>
                </c:pt>
                <c:pt idx="202">
                  <c:v>0.008082592181137</c:v>
                </c:pt>
                <c:pt idx="203">
                  <c:v>0.00502347767155857</c:v>
                </c:pt>
                <c:pt idx="204">
                  <c:v>0.00593764923878813</c:v>
                </c:pt>
                <c:pt idx="205">
                  <c:v>0.00717853966992916</c:v>
                </c:pt>
                <c:pt idx="206">
                  <c:v>0.0102288952312417</c:v>
                </c:pt>
                <c:pt idx="207">
                  <c:v>0.00961207997944117</c:v>
                </c:pt>
                <c:pt idx="208">
                  <c:v>0.011211798156047</c:v>
                </c:pt>
                <c:pt idx="209">
                  <c:v>0.00949354952288494</c:v>
                </c:pt>
                <c:pt idx="210">
                  <c:v>0.0135178899434365</c:v>
                </c:pt>
                <c:pt idx="211">
                  <c:v>0.0104662866460561</c:v>
                </c:pt>
                <c:pt idx="212">
                  <c:v>0.0110014224972256</c:v>
                </c:pt>
                <c:pt idx="213">
                  <c:v>0.0103545356581987</c:v>
                </c:pt>
                <c:pt idx="214">
                  <c:v>0.0113266141121066</c:v>
                </c:pt>
                <c:pt idx="215">
                  <c:v>0.00393173115197661</c:v>
                </c:pt>
                <c:pt idx="216">
                  <c:v>0.00601904688076745</c:v>
                </c:pt>
                <c:pt idx="217">
                  <c:v>0.00624509644241591</c:v>
                </c:pt>
                <c:pt idx="218">
                  <c:v>0.005437137010287</c:v>
                </c:pt>
                <c:pt idx="219">
                  <c:v>0.00890710702161454</c:v>
                </c:pt>
                <c:pt idx="220">
                  <c:v>0.00926062293183307</c:v>
                </c:pt>
                <c:pt idx="221">
                  <c:v>0.00703835311920833</c:v>
                </c:pt>
                <c:pt idx="222">
                  <c:v>0.00887481783967019</c:v>
                </c:pt>
                <c:pt idx="223">
                  <c:v>0.00650411611540266</c:v>
                </c:pt>
                <c:pt idx="224">
                  <c:v>0.00652794098012895</c:v>
                </c:pt>
                <c:pt idx="225">
                  <c:v>0.011499096015424</c:v>
                </c:pt>
                <c:pt idx="226">
                  <c:v>0.0120203405481531</c:v>
                </c:pt>
                <c:pt idx="227">
                  <c:v>0.0104538278046412</c:v>
                </c:pt>
                <c:pt idx="228">
                  <c:v>0.0109859815348365</c:v>
                </c:pt>
                <c:pt idx="229">
                  <c:v>0.0103292427461156</c:v>
                </c:pt>
                <c:pt idx="230">
                  <c:v>0.00578124337438576</c:v>
                </c:pt>
                <c:pt idx="231">
                  <c:v>0.00736953015704391</c:v>
                </c:pt>
                <c:pt idx="232">
                  <c:v>0.00896223699352433</c:v>
                </c:pt>
                <c:pt idx="233">
                  <c:v>0.00903158173939487</c:v>
                </c:pt>
                <c:pt idx="234">
                  <c:v>0.0096182800572095</c:v>
                </c:pt>
                <c:pt idx="235">
                  <c:v>0.00460110797313702</c:v>
                </c:pt>
                <c:pt idx="236">
                  <c:v>0.00480872308486827</c:v>
                </c:pt>
                <c:pt idx="237">
                  <c:v>0.0089291088953622</c:v>
                </c:pt>
                <c:pt idx="238">
                  <c:v>0.0128140141784484</c:v>
                </c:pt>
                <c:pt idx="239">
                  <c:v>0.0155187926650877</c:v>
                </c:pt>
                <c:pt idx="240">
                  <c:v>0.016350859122372</c:v>
                </c:pt>
                <c:pt idx="241">
                  <c:v>0.0179852787317852</c:v>
                </c:pt>
                <c:pt idx="242">
                  <c:v>0.017964315418663</c:v>
                </c:pt>
                <c:pt idx="243">
                  <c:v>0.0178880157982605</c:v>
                </c:pt>
                <c:pt idx="244">
                  <c:v>0.01187303172773</c:v>
                </c:pt>
                <c:pt idx="245">
                  <c:v>0.0132401568362936</c:v>
                </c:pt>
                <c:pt idx="246">
                  <c:v>0.0121941418459312</c:v>
                </c:pt>
                <c:pt idx="247">
                  <c:v>0.0119020560551012</c:v>
                </c:pt>
                <c:pt idx="248">
                  <c:v>0.0117644594432361</c:v>
                </c:pt>
                <c:pt idx="249">
                  <c:v>0.0139442937482405</c:v>
                </c:pt>
                <c:pt idx="250">
                  <c:v>0.0137406006365094</c:v>
                </c:pt>
                <c:pt idx="251">
                  <c:v>0.0160513243903051</c:v>
                </c:pt>
                <c:pt idx="252">
                  <c:v>0.0155792539830469</c:v>
                </c:pt>
                <c:pt idx="253">
                  <c:v>0.0162273974591554</c:v>
                </c:pt>
                <c:pt idx="254">
                  <c:v>0.0170400687495924</c:v>
                </c:pt>
                <c:pt idx="255">
                  <c:v>0.0169744364126456</c:v>
                </c:pt>
                <c:pt idx="256">
                  <c:v>0.00944893988433125</c:v>
                </c:pt>
                <c:pt idx="257">
                  <c:v>0.00842141597141849</c:v>
                </c:pt>
                <c:pt idx="258">
                  <c:v>0.00902875495478861</c:v>
                </c:pt>
                <c:pt idx="259">
                  <c:v>0.0110558324149261</c:v>
                </c:pt>
                <c:pt idx="260">
                  <c:v>0.0111216516791329</c:v>
                </c:pt>
                <c:pt idx="261">
                  <c:v>0.0126589480105912</c:v>
                </c:pt>
                <c:pt idx="262">
                  <c:v>0.0126440830145123</c:v>
                </c:pt>
                <c:pt idx="263">
                  <c:v>0.0221409610430619</c:v>
                </c:pt>
                <c:pt idx="264">
                  <c:v>0.0189475428457596</c:v>
                </c:pt>
                <c:pt idx="265">
                  <c:v>0.01457281538363</c:v>
                </c:pt>
                <c:pt idx="266">
                  <c:v>0.016846338986223</c:v>
                </c:pt>
                <c:pt idx="267">
                  <c:v>0.0161168287894565</c:v>
                </c:pt>
                <c:pt idx="268">
                  <c:v>0.015598778246377</c:v>
                </c:pt>
              </c:numCache>
            </c:numRef>
          </c:yVal>
          <c:smooth val="0"/>
        </c:ser>
        <c:dLbls>
          <c:showLegendKey val="0"/>
          <c:showVal val="0"/>
          <c:showCatName val="0"/>
          <c:showSerName val="0"/>
          <c:showPercent val="0"/>
          <c:showBubbleSize val="0"/>
        </c:dLbls>
        <c:axId val="628792024"/>
        <c:axId val="628792680"/>
      </c:scatterChart>
      <c:valAx>
        <c:axId val="628792024"/>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28792680"/>
        <c:crosses val="autoZero"/>
        <c:crossBetween val="midCat"/>
      </c:valAx>
      <c:valAx>
        <c:axId val="62879268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28792024"/>
        <c:crosses val="autoZero"/>
        <c:crossBetween val="midCat"/>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sz="1400" b="0" i="0" baseline="0">
                <a:effectLst/>
              </a:rPr>
              <a:t>Yesterday Sentiment Score Volatility and Stock Volatility</a:t>
            </a:r>
            <a:endParaRPr lang="en-US" sz="1400">
              <a:effectLst/>
            </a:endParaRPr>
          </a:p>
        </c:rich>
      </c:tx>
      <c:layout/>
      <c:overlay val="0"/>
      <c:spPr>
        <a:noFill/>
        <a:ln>
          <a:noFill/>
        </a:ln>
        <a:effectLst/>
      </c:spPr>
    </c:title>
    <c:autoTitleDeleted val="0"/>
    <c:plotArea>
      <c:layout/>
      <c:scatterChart>
        <c:scatterStyle val="lineMarker"/>
        <c:varyColors val="0"/>
        <c:ser>
          <c:idx val="0"/>
          <c:order val="0"/>
          <c:tx>
            <c:strRef>
              <c:f>Sheet31!$B$2</c:f>
              <c:strCache>
                <c:ptCount val="1"/>
                <c:pt idx="0">
                  <c:v>Stk_vol</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xVal>
            <c:numRef>
              <c:f>Sheet31!$A$3:$A$271</c:f>
              <c:numCache>
                <c:formatCode>General</c:formatCode>
                <c:ptCount val="269"/>
                <c:pt idx="0">
                  <c:v>0.158119020268262</c:v>
                </c:pt>
                <c:pt idx="1">
                  <c:v>0.167898206725811</c:v>
                </c:pt>
                <c:pt idx="2">
                  <c:v>0.173055601377246</c:v>
                </c:pt>
                <c:pt idx="4">
                  <c:v>0.160806728940372</c:v>
                </c:pt>
                <c:pt idx="5">
                  <c:v>0.165796026025755</c:v>
                </c:pt>
                <c:pt idx="6">
                  <c:v>0.162940608015514</c:v>
                </c:pt>
                <c:pt idx="11">
                  <c:v>0.157556946943738</c:v>
                </c:pt>
                <c:pt idx="12">
                  <c:v>0.163197756007878</c:v>
                </c:pt>
                <c:pt idx="13">
                  <c:v>0.153868505353748</c:v>
                </c:pt>
                <c:pt idx="14">
                  <c:v>0.156480002742338</c:v>
                </c:pt>
                <c:pt idx="15">
                  <c:v>0.162682678013133</c:v>
                </c:pt>
                <c:pt idx="16">
                  <c:v>0.159750472365041</c:v>
                </c:pt>
                <c:pt idx="17">
                  <c:v>0.165511854032086</c:v>
                </c:pt>
                <c:pt idx="18">
                  <c:v>0.160325382387466</c:v>
                </c:pt>
                <c:pt idx="19">
                  <c:v>0.16060438129555</c:v>
                </c:pt>
                <c:pt idx="20">
                  <c:v>0.166349319562147</c:v>
                </c:pt>
                <c:pt idx="21">
                  <c:v>0.160789049986895</c:v>
                </c:pt>
                <c:pt idx="22">
                  <c:v>0.161920262072268</c:v>
                </c:pt>
                <c:pt idx="23">
                  <c:v>0.162212320775951</c:v>
                </c:pt>
                <c:pt idx="24">
                  <c:v>0.151229793179778</c:v>
                </c:pt>
                <c:pt idx="25">
                  <c:v>0.155428622899548</c:v>
                </c:pt>
                <c:pt idx="26">
                  <c:v>0.156598068265136</c:v>
                </c:pt>
                <c:pt idx="27">
                  <c:v>0.157339178705887</c:v>
                </c:pt>
                <c:pt idx="28">
                  <c:v>0.160279855201624</c:v>
                </c:pt>
                <c:pt idx="29">
                  <c:v>0.161374381501883</c:v>
                </c:pt>
                <c:pt idx="30">
                  <c:v>0.158883884069571</c:v>
                </c:pt>
                <c:pt idx="31">
                  <c:v>0.159414108273325</c:v>
                </c:pt>
                <c:pt idx="32">
                  <c:v>0.169009539058898</c:v>
                </c:pt>
                <c:pt idx="33">
                  <c:v>0.160959977784812</c:v>
                </c:pt>
                <c:pt idx="34">
                  <c:v>0.156097961322323</c:v>
                </c:pt>
                <c:pt idx="35">
                  <c:v>0.160218216883571</c:v>
                </c:pt>
                <c:pt idx="36">
                  <c:v>0.159930894399903</c:v>
                </c:pt>
                <c:pt idx="37">
                  <c:v>0.159143862039856</c:v>
                </c:pt>
                <c:pt idx="38">
                  <c:v>0.160062159529416</c:v>
                </c:pt>
                <c:pt idx="39">
                  <c:v>0.161547981584788</c:v>
                </c:pt>
                <c:pt idx="40">
                  <c:v>0.15451734028285</c:v>
                </c:pt>
                <c:pt idx="41">
                  <c:v>0.157695828195262</c:v>
                </c:pt>
                <c:pt idx="42">
                  <c:v>0.154293028675787</c:v>
                </c:pt>
                <c:pt idx="43">
                  <c:v>0.159622950566414</c:v>
                </c:pt>
                <c:pt idx="44">
                  <c:v>0.162109771941685</c:v>
                </c:pt>
                <c:pt idx="45">
                  <c:v>0.157246579796576</c:v>
                </c:pt>
                <c:pt idx="46">
                  <c:v>0.155360189597817</c:v>
                </c:pt>
                <c:pt idx="47">
                  <c:v>0.163644393419564</c:v>
                </c:pt>
                <c:pt idx="49">
                  <c:v>0.161169689410734</c:v>
                </c:pt>
                <c:pt idx="50">
                  <c:v>0.157874555726946</c:v>
                </c:pt>
                <c:pt idx="51">
                  <c:v>0.162443491657315</c:v>
                </c:pt>
                <c:pt idx="52">
                  <c:v>0.157048150202099</c:v>
                </c:pt>
                <c:pt idx="53">
                  <c:v>0.154497528332967</c:v>
                </c:pt>
                <c:pt idx="54">
                  <c:v>0.15961957711871</c:v>
                </c:pt>
                <c:pt idx="55">
                  <c:v>0.156015077580959</c:v>
                </c:pt>
                <c:pt idx="56">
                  <c:v>0.168441897179153</c:v>
                </c:pt>
                <c:pt idx="57">
                  <c:v>0.156743856885539</c:v>
                </c:pt>
                <c:pt idx="58">
                  <c:v>0.161739602245774</c:v>
                </c:pt>
                <c:pt idx="59">
                  <c:v>0.164436330914461</c:v>
                </c:pt>
                <c:pt idx="60">
                  <c:v>0.162800181505342</c:v>
                </c:pt>
                <c:pt idx="61">
                  <c:v>0.164087547110712</c:v>
                </c:pt>
                <c:pt idx="62">
                  <c:v>0.161479010362185</c:v>
                </c:pt>
                <c:pt idx="63">
                  <c:v>0.162744204217307</c:v>
                </c:pt>
                <c:pt idx="64">
                  <c:v>0.164600181882494</c:v>
                </c:pt>
                <c:pt idx="65">
                  <c:v>0.159078574346745</c:v>
                </c:pt>
                <c:pt idx="66">
                  <c:v>0.16060336649724</c:v>
                </c:pt>
                <c:pt idx="67">
                  <c:v>0.166175278273478</c:v>
                </c:pt>
                <c:pt idx="68">
                  <c:v>0.161767260582565</c:v>
                </c:pt>
                <c:pt idx="69">
                  <c:v>0.156742938965202</c:v>
                </c:pt>
                <c:pt idx="70">
                  <c:v>0.160832892066685</c:v>
                </c:pt>
                <c:pt idx="71">
                  <c:v>0.162910509559686</c:v>
                </c:pt>
                <c:pt idx="72">
                  <c:v>0.165414616689324</c:v>
                </c:pt>
                <c:pt idx="73">
                  <c:v>0.15993146137817</c:v>
                </c:pt>
                <c:pt idx="74">
                  <c:v>0.160112942485265</c:v>
                </c:pt>
                <c:pt idx="75">
                  <c:v>0.166977246781977</c:v>
                </c:pt>
                <c:pt idx="76">
                  <c:v>0.162305480611508</c:v>
                </c:pt>
                <c:pt idx="77">
                  <c:v>0.160766240863295</c:v>
                </c:pt>
                <c:pt idx="78">
                  <c:v>0.168049096608655</c:v>
                </c:pt>
                <c:pt idx="79">
                  <c:v>0.164441918900766</c:v>
                </c:pt>
                <c:pt idx="80">
                  <c:v>0.161303843880739</c:v>
                </c:pt>
                <c:pt idx="81">
                  <c:v>0.159130402999131</c:v>
                </c:pt>
                <c:pt idx="82">
                  <c:v>0.159372179240803</c:v>
                </c:pt>
                <c:pt idx="83">
                  <c:v>0.163390860291786</c:v>
                </c:pt>
                <c:pt idx="84">
                  <c:v>0.161020539437374</c:v>
                </c:pt>
                <c:pt idx="85">
                  <c:v>0.16551871745799</c:v>
                </c:pt>
                <c:pt idx="86">
                  <c:v>0.163707443291131</c:v>
                </c:pt>
                <c:pt idx="87">
                  <c:v>0.159863479408745</c:v>
                </c:pt>
                <c:pt idx="88">
                  <c:v>0.163348828054065</c:v>
                </c:pt>
                <c:pt idx="89">
                  <c:v>0.160258485030537</c:v>
                </c:pt>
                <c:pt idx="90">
                  <c:v>0.16397469589013</c:v>
                </c:pt>
                <c:pt idx="91">
                  <c:v>0.16179358593675</c:v>
                </c:pt>
                <c:pt idx="92">
                  <c:v>0.1624499069044</c:v>
                </c:pt>
                <c:pt idx="93">
                  <c:v>0.167818589140118</c:v>
                </c:pt>
                <c:pt idx="94">
                  <c:v>0.166503188989045</c:v>
                </c:pt>
                <c:pt idx="95">
                  <c:v>0.167847930027679</c:v>
                </c:pt>
                <c:pt idx="96">
                  <c:v>0.164071625570853</c:v>
                </c:pt>
                <c:pt idx="97">
                  <c:v>0.161325784665851</c:v>
                </c:pt>
                <c:pt idx="98">
                  <c:v>0.163301158732067</c:v>
                </c:pt>
                <c:pt idx="99">
                  <c:v>0.163636594439152</c:v>
                </c:pt>
                <c:pt idx="100">
                  <c:v>0.161049954805</c:v>
                </c:pt>
                <c:pt idx="101">
                  <c:v>0.160500453558131</c:v>
                </c:pt>
                <c:pt idx="102">
                  <c:v>0.166678718799008</c:v>
                </c:pt>
                <c:pt idx="103">
                  <c:v>0.16589758766758</c:v>
                </c:pt>
                <c:pt idx="104">
                  <c:v>0.16965227289245</c:v>
                </c:pt>
                <c:pt idx="105">
                  <c:v>0.16478037824374</c:v>
                </c:pt>
                <c:pt idx="106">
                  <c:v>0.163037130091786</c:v>
                </c:pt>
                <c:pt idx="107">
                  <c:v>0.157181595842294</c:v>
                </c:pt>
                <c:pt idx="108">
                  <c:v>0.169565942397227</c:v>
                </c:pt>
                <c:pt idx="109">
                  <c:v>0.163114093169281</c:v>
                </c:pt>
                <c:pt idx="110">
                  <c:v>0.162767805106834</c:v>
                </c:pt>
                <c:pt idx="111">
                  <c:v>0.165248779666184</c:v>
                </c:pt>
                <c:pt idx="112">
                  <c:v>0.158639436558609</c:v>
                </c:pt>
                <c:pt idx="113">
                  <c:v>0.166256599729382</c:v>
                </c:pt>
                <c:pt idx="114">
                  <c:v>0.161708493519381</c:v>
                </c:pt>
                <c:pt idx="115">
                  <c:v>0.165056797667502</c:v>
                </c:pt>
                <c:pt idx="116">
                  <c:v>0.160272877891301</c:v>
                </c:pt>
                <c:pt idx="117">
                  <c:v>0.163199245556397</c:v>
                </c:pt>
                <c:pt idx="118">
                  <c:v>0.158386058645236</c:v>
                </c:pt>
                <c:pt idx="119">
                  <c:v>0.16536469401917</c:v>
                </c:pt>
                <c:pt idx="120">
                  <c:v>0.164091900942343</c:v>
                </c:pt>
                <c:pt idx="121">
                  <c:v>0.15959968820993</c:v>
                </c:pt>
                <c:pt idx="122">
                  <c:v>0.166871009429155</c:v>
                </c:pt>
                <c:pt idx="123">
                  <c:v>0.164161830119968</c:v>
                </c:pt>
                <c:pt idx="124">
                  <c:v>0.163566286725213</c:v>
                </c:pt>
                <c:pt idx="125">
                  <c:v>0.165846023694795</c:v>
                </c:pt>
                <c:pt idx="126">
                  <c:v>0.161697321198843</c:v>
                </c:pt>
                <c:pt idx="127">
                  <c:v>0.165275654282952</c:v>
                </c:pt>
                <c:pt idx="128">
                  <c:v>0.159580895651357</c:v>
                </c:pt>
                <c:pt idx="129">
                  <c:v>0.161426209462934</c:v>
                </c:pt>
                <c:pt idx="130">
                  <c:v>0.160582551602308</c:v>
                </c:pt>
                <c:pt idx="131">
                  <c:v>0.159258312553335</c:v>
                </c:pt>
                <c:pt idx="132">
                  <c:v>0.157307246715467</c:v>
                </c:pt>
                <c:pt idx="133">
                  <c:v>0.154844351849644</c:v>
                </c:pt>
                <c:pt idx="134">
                  <c:v>0.159822638115635</c:v>
                </c:pt>
                <c:pt idx="135">
                  <c:v>0.160981829818183</c:v>
                </c:pt>
                <c:pt idx="136">
                  <c:v>0.162477355906394</c:v>
                </c:pt>
                <c:pt idx="137">
                  <c:v>0.155123870853625</c:v>
                </c:pt>
                <c:pt idx="138">
                  <c:v>0.163216484204155</c:v>
                </c:pt>
                <c:pt idx="139">
                  <c:v>0.161139333852923</c:v>
                </c:pt>
                <c:pt idx="140">
                  <c:v>0.163326150561625</c:v>
                </c:pt>
                <c:pt idx="141">
                  <c:v>0.162072070350346</c:v>
                </c:pt>
                <c:pt idx="142">
                  <c:v>0.158803014489736</c:v>
                </c:pt>
                <c:pt idx="143">
                  <c:v>0.167413572055725</c:v>
                </c:pt>
                <c:pt idx="144">
                  <c:v>0.162381831675034</c:v>
                </c:pt>
                <c:pt idx="145">
                  <c:v>0.160801886108938</c:v>
                </c:pt>
                <c:pt idx="146">
                  <c:v>0.163139902087606</c:v>
                </c:pt>
                <c:pt idx="147">
                  <c:v>0.162715993630644</c:v>
                </c:pt>
                <c:pt idx="148">
                  <c:v>0.1577309747074</c:v>
                </c:pt>
                <c:pt idx="149">
                  <c:v>0.158234659300943</c:v>
                </c:pt>
                <c:pt idx="150">
                  <c:v>0.154309378733513</c:v>
                </c:pt>
                <c:pt idx="151">
                  <c:v>0.160859299019803</c:v>
                </c:pt>
                <c:pt idx="152">
                  <c:v>0.162808569261689</c:v>
                </c:pt>
                <c:pt idx="153">
                  <c:v>0.171093050163404</c:v>
                </c:pt>
                <c:pt idx="154">
                  <c:v>0.163692924382399</c:v>
                </c:pt>
                <c:pt idx="155">
                  <c:v>0.165137694384091</c:v>
                </c:pt>
                <c:pt idx="156">
                  <c:v>0.167469716560805</c:v>
                </c:pt>
                <c:pt idx="157">
                  <c:v>0.165877649680522</c:v>
                </c:pt>
                <c:pt idx="158">
                  <c:v>0.162586199661149</c:v>
                </c:pt>
                <c:pt idx="159">
                  <c:v>0.16075347232848</c:v>
                </c:pt>
                <c:pt idx="160">
                  <c:v>0.163485279321732</c:v>
                </c:pt>
                <c:pt idx="161">
                  <c:v>0.161028406694872</c:v>
                </c:pt>
                <c:pt idx="162">
                  <c:v>0.15784386321262</c:v>
                </c:pt>
                <c:pt idx="163">
                  <c:v>0.160765608250963</c:v>
                </c:pt>
                <c:pt idx="164">
                  <c:v>0.160739891658531</c:v>
                </c:pt>
                <c:pt idx="165">
                  <c:v>0.167824365060162</c:v>
                </c:pt>
                <c:pt idx="166">
                  <c:v>0.165155290995908</c:v>
                </c:pt>
                <c:pt idx="167">
                  <c:v>0.164785666981824</c:v>
                </c:pt>
                <c:pt idx="168">
                  <c:v>0.166053644354653</c:v>
                </c:pt>
                <c:pt idx="169">
                  <c:v>0.160182759209444</c:v>
                </c:pt>
                <c:pt idx="170">
                  <c:v>0.16751879937629</c:v>
                </c:pt>
                <c:pt idx="171">
                  <c:v>0.161704261271918</c:v>
                </c:pt>
                <c:pt idx="172">
                  <c:v>0.169625958005871</c:v>
                </c:pt>
                <c:pt idx="173">
                  <c:v>0.16245340355715</c:v>
                </c:pt>
                <c:pt idx="174">
                  <c:v>0.161728850327346</c:v>
                </c:pt>
                <c:pt idx="175">
                  <c:v>0.158406435329055</c:v>
                </c:pt>
                <c:pt idx="176">
                  <c:v>0.163220022507019</c:v>
                </c:pt>
                <c:pt idx="177">
                  <c:v>0.162378705151005</c:v>
                </c:pt>
                <c:pt idx="178">
                  <c:v>0.161695178144308</c:v>
                </c:pt>
                <c:pt idx="179">
                  <c:v>0.163618173067515</c:v>
                </c:pt>
                <c:pt idx="180">
                  <c:v>0.165749933497173</c:v>
                </c:pt>
                <c:pt idx="181">
                  <c:v>0.163500867235956</c:v>
                </c:pt>
                <c:pt idx="182">
                  <c:v>0.165365836914313</c:v>
                </c:pt>
                <c:pt idx="183">
                  <c:v>0.17037900795081</c:v>
                </c:pt>
                <c:pt idx="184">
                  <c:v>0.163844352177728</c:v>
                </c:pt>
                <c:pt idx="185">
                  <c:v>0.168949337292646</c:v>
                </c:pt>
                <c:pt idx="186">
                  <c:v>0.160384454767031</c:v>
                </c:pt>
                <c:pt idx="187">
                  <c:v>0.156993997744613</c:v>
                </c:pt>
                <c:pt idx="188">
                  <c:v>0.153889718072063</c:v>
                </c:pt>
                <c:pt idx="189">
                  <c:v>0.16018098185722</c:v>
                </c:pt>
                <c:pt idx="190">
                  <c:v>0.166241798549119</c:v>
                </c:pt>
                <c:pt idx="191">
                  <c:v>0.17180491771898</c:v>
                </c:pt>
                <c:pt idx="192">
                  <c:v>0.166968588394341</c:v>
                </c:pt>
                <c:pt idx="193">
                  <c:v>0.168006526663983</c:v>
                </c:pt>
                <c:pt idx="194">
                  <c:v>0.15877671257559</c:v>
                </c:pt>
                <c:pt idx="195">
                  <c:v>0.159208999930349</c:v>
                </c:pt>
                <c:pt idx="196">
                  <c:v>0.163360452547189</c:v>
                </c:pt>
                <c:pt idx="197">
                  <c:v>0.164501546189695</c:v>
                </c:pt>
                <c:pt idx="198">
                  <c:v>0.163846263053079</c:v>
                </c:pt>
                <c:pt idx="199">
                  <c:v>0.160854236572717</c:v>
                </c:pt>
                <c:pt idx="200">
                  <c:v>0.159994764598516</c:v>
                </c:pt>
                <c:pt idx="201">
                  <c:v>0.163116557930375</c:v>
                </c:pt>
                <c:pt idx="202">
                  <c:v>0.160602830476945</c:v>
                </c:pt>
                <c:pt idx="203">
                  <c:v>0.164023535625016</c:v>
                </c:pt>
                <c:pt idx="204">
                  <c:v>0.167466719437951</c:v>
                </c:pt>
                <c:pt idx="205">
                  <c:v>0.161520701888836</c:v>
                </c:pt>
                <c:pt idx="206">
                  <c:v>0.166887881993794</c:v>
                </c:pt>
                <c:pt idx="207">
                  <c:v>0.170729852660877</c:v>
                </c:pt>
                <c:pt idx="208">
                  <c:v>0.164813961791318</c:v>
                </c:pt>
                <c:pt idx="209">
                  <c:v>0.161027649359298</c:v>
                </c:pt>
                <c:pt idx="210">
                  <c:v>0.168720051890962</c:v>
                </c:pt>
                <c:pt idx="211">
                  <c:v>0.16700087692437</c:v>
                </c:pt>
                <c:pt idx="212">
                  <c:v>0.169906692763537</c:v>
                </c:pt>
                <c:pt idx="213">
                  <c:v>0.163276325232427</c:v>
                </c:pt>
                <c:pt idx="214">
                  <c:v>0.164941888345381</c:v>
                </c:pt>
                <c:pt idx="215">
                  <c:v>0.164463130188268</c:v>
                </c:pt>
                <c:pt idx="216">
                  <c:v>0.159939683508196</c:v>
                </c:pt>
                <c:pt idx="217">
                  <c:v>0.16227312538933</c:v>
                </c:pt>
                <c:pt idx="218">
                  <c:v>0.164244387963126</c:v>
                </c:pt>
                <c:pt idx="219">
                  <c:v>0.162284756584168</c:v>
                </c:pt>
                <c:pt idx="220">
                  <c:v>0.165617279956999</c:v>
                </c:pt>
                <c:pt idx="221">
                  <c:v>0.163986464371635</c:v>
                </c:pt>
                <c:pt idx="222">
                  <c:v>0.170348345659543</c:v>
                </c:pt>
                <c:pt idx="223">
                  <c:v>0.161594131911114</c:v>
                </c:pt>
                <c:pt idx="224">
                  <c:v>0.164277425600905</c:v>
                </c:pt>
                <c:pt idx="225">
                  <c:v>0.161706287635006</c:v>
                </c:pt>
                <c:pt idx="226">
                  <c:v>0.161025889864859</c:v>
                </c:pt>
                <c:pt idx="227">
                  <c:v>0.162739940007856</c:v>
                </c:pt>
                <c:pt idx="228">
                  <c:v>0.162953331985941</c:v>
                </c:pt>
                <c:pt idx="229">
                  <c:v>0.161169737913963</c:v>
                </c:pt>
                <c:pt idx="230">
                  <c:v>0.165292176198734</c:v>
                </c:pt>
                <c:pt idx="231">
                  <c:v>0.161989279032754</c:v>
                </c:pt>
                <c:pt idx="232">
                  <c:v>0.166150586400192</c:v>
                </c:pt>
                <c:pt idx="233">
                  <c:v>0.163635319787422</c:v>
                </c:pt>
                <c:pt idx="234">
                  <c:v>0.164079782116989</c:v>
                </c:pt>
                <c:pt idx="235">
                  <c:v>0.162856237769174</c:v>
                </c:pt>
                <c:pt idx="236">
                  <c:v>0.160115279248192</c:v>
                </c:pt>
                <c:pt idx="237">
                  <c:v>0.154422584835313</c:v>
                </c:pt>
                <c:pt idx="238">
                  <c:v>0.15543578624133</c:v>
                </c:pt>
                <c:pt idx="239">
                  <c:v>0.1596845763852</c:v>
                </c:pt>
                <c:pt idx="240">
                  <c:v>0.163598431684381</c:v>
                </c:pt>
                <c:pt idx="241">
                  <c:v>0.159138986430857</c:v>
                </c:pt>
                <c:pt idx="242">
                  <c:v>0.162761100812261</c:v>
                </c:pt>
                <c:pt idx="243">
                  <c:v>0.158459499023677</c:v>
                </c:pt>
                <c:pt idx="244">
                  <c:v>0.172103888731391</c:v>
                </c:pt>
                <c:pt idx="245">
                  <c:v>0.165734966940556</c:v>
                </c:pt>
                <c:pt idx="246">
                  <c:v>0.163757912782424</c:v>
                </c:pt>
                <c:pt idx="247">
                  <c:v>0.162225496242186</c:v>
                </c:pt>
                <c:pt idx="248">
                  <c:v>0.158429354323933</c:v>
                </c:pt>
                <c:pt idx="249">
                  <c:v>0.16650775377852</c:v>
                </c:pt>
                <c:pt idx="250">
                  <c:v>0.161077940506834</c:v>
                </c:pt>
                <c:pt idx="251">
                  <c:v>0.164015701647184</c:v>
                </c:pt>
                <c:pt idx="252">
                  <c:v>0.158557621023603</c:v>
                </c:pt>
                <c:pt idx="253">
                  <c:v>0.156545162121741</c:v>
                </c:pt>
                <c:pt idx="254">
                  <c:v>0.160954821496469</c:v>
                </c:pt>
                <c:pt idx="255">
                  <c:v>0.163291997491098</c:v>
                </c:pt>
                <c:pt idx="256">
                  <c:v>0.156705130070649</c:v>
                </c:pt>
                <c:pt idx="257">
                  <c:v>0.164984995152393</c:v>
                </c:pt>
                <c:pt idx="258">
                  <c:v>0.159628417434561</c:v>
                </c:pt>
                <c:pt idx="259">
                  <c:v>0.161650224238783</c:v>
                </c:pt>
                <c:pt idx="260">
                  <c:v>0.161009115808004</c:v>
                </c:pt>
                <c:pt idx="261">
                  <c:v>0.160243538606786</c:v>
                </c:pt>
                <c:pt idx="262">
                  <c:v>0.161060493310449</c:v>
                </c:pt>
                <c:pt idx="263">
                  <c:v>0.159050604540736</c:v>
                </c:pt>
                <c:pt idx="264">
                  <c:v>0.15948232360538</c:v>
                </c:pt>
                <c:pt idx="265">
                  <c:v>0.159807701669091</c:v>
                </c:pt>
                <c:pt idx="266">
                  <c:v>0.162797271512918</c:v>
                </c:pt>
                <c:pt idx="267">
                  <c:v>0.16299736680554</c:v>
                </c:pt>
                <c:pt idx="268">
                  <c:v>0.160385953719987</c:v>
                </c:pt>
              </c:numCache>
            </c:numRef>
          </c:xVal>
          <c:yVal>
            <c:numRef>
              <c:f>Sheet31!$B$3:$B$271</c:f>
              <c:numCache>
                <c:formatCode>General</c:formatCode>
                <c:ptCount val="269"/>
                <c:pt idx="0">
                  <c:v>0.00619162880368476</c:v>
                </c:pt>
                <c:pt idx="1">
                  <c:v>0.0062667753460437</c:v>
                </c:pt>
                <c:pt idx="2">
                  <c:v>0.00533180741900594</c:v>
                </c:pt>
                <c:pt idx="4">
                  <c:v>0.00964935236323335</c:v>
                </c:pt>
                <c:pt idx="5">
                  <c:v>0.0164611604240974</c:v>
                </c:pt>
                <c:pt idx="6">
                  <c:v>0.0349473856665357</c:v>
                </c:pt>
                <c:pt idx="11">
                  <c:v>0.0106767325555805</c:v>
                </c:pt>
                <c:pt idx="12">
                  <c:v>0.00709885491072245</c:v>
                </c:pt>
                <c:pt idx="13">
                  <c:v>0.0069429679556423</c:v>
                </c:pt>
                <c:pt idx="14">
                  <c:v>0.00631654225447854</c:v>
                </c:pt>
                <c:pt idx="15">
                  <c:v>0.00624480623189174</c:v>
                </c:pt>
                <c:pt idx="16">
                  <c:v>0.0101594192297877</c:v>
                </c:pt>
                <c:pt idx="17">
                  <c:v>0.0116314231307893</c:v>
                </c:pt>
                <c:pt idx="18">
                  <c:v>0.0118508733455569</c:v>
                </c:pt>
                <c:pt idx="19">
                  <c:v>0.013099617471434</c:v>
                </c:pt>
                <c:pt idx="20">
                  <c:v>0.0135985422032287</c:v>
                </c:pt>
                <c:pt idx="21">
                  <c:v>0.0115815627162759</c:v>
                </c:pt>
                <c:pt idx="22">
                  <c:v>0.0111915067750512</c:v>
                </c:pt>
                <c:pt idx="23">
                  <c:v>0.0132151697692341</c:v>
                </c:pt>
                <c:pt idx="24">
                  <c:v>0.00593648982067374</c:v>
                </c:pt>
                <c:pt idx="25">
                  <c:v>0.0151405022656727</c:v>
                </c:pt>
                <c:pt idx="26">
                  <c:v>0.0248214079144766</c:v>
                </c:pt>
                <c:pt idx="27">
                  <c:v>0.0250963594042657</c:v>
                </c:pt>
                <c:pt idx="28">
                  <c:v>0.0244097179610595</c:v>
                </c:pt>
                <c:pt idx="29">
                  <c:v>0.0260155817468783</c:v>
                </c:pt>
                <c:pt idx="30">
                  <c:v>0.0187205940674863</c:v>
                </c:pt>
                <c:pt idx="31">
                  <c:v>0.0219687472805993</c:v>
                </c:pt>
                <c:pt idx="32">
                  <c:v>0.0245874989884557</c:v>
                </c:pt>
                <c:pt idx="33">
                  <c:v>0.0249090334001691</c:v>
                </c:pt>
                <c:pt idx="34">
                  <c:v>0.0204886322309527</c:v>
                </c:pt>
                <c:pt idx="35">
                  <c:v>0.0204084762933172</c:v>
                </c:pt>
                <c:pt idx="36">
                  <c:v>0.0230335540674435</c:v>
                </c:pt>
                <c:pt idx="37">
                  <c:v>0.0144229672524327</c:v>
                </c:pt>
                <c:pt idx="38">
                  <c:v>0.0140815016944038</c:v>
                </c:pt>
                <c:pt idx="39">
                  <c:v>0.0144617267884119</c:v>
                </c:pt>
                <c:pt idx="40">
                  <c:v>0.0221567197678072</c:v>
                </c:pt>
                <c:pt idx="41">
                  <c:v>0.0191343803297175</c:v>
                </c:pt>
                <c:pt idx="42">
                  <c:v>0.0256832883161635</c:v>
                </c:pt>
                <c:pt idx="43">
                  <c:v>0.027101675002051</c:v>
                </c:pt>
                <c:pt idx="44">
                  <c:v>0.02617677864839</c:v>
                </c:pt>
                <c:pt idx="45">
                  <c:v>0.0253618274645917</c:v>
                </c:pt>
                <c:pt idx="46">
                  <c:v>0.0177438449230973</c:v>
                </c:pt>
                <c:pt idx="47">
                  <c:v>0.0143321864867442</c:v>
                </c:pt>
                <c:pt idx="49">
                  <c:v>0.00956444336030834</c:v>
                </c:pt>
                <c:pt idx="50">
                  <c:v>0.0100963490023047</c:v>
                </c:pt>
                <c:pt idx="51">
                  <c:v>0.0123502062811746</c:v>
                </c:pt>
                <c:pt idx="52">
                  <c:v>0.0133696418212734</c:v>
                </c:pt>
                <c:pt idx="53">
                  <c:v>0.0126906949290838</c:v>
                </c:pt>
                <c:pt idx="54">
                  <c:v>0.0123216609376776</c:v>
                </c:pt>
                <c:pt idx="55">
                  <c:v>0.012108512397237</c:v>
                </c:pt>
                <c:pt idx="56">
                  <c:v>0.0106126668559156</c:v>
                </c:pt>
                <c:pt idx="57">
                  <c:v>0.0110730612556846</c:v>
                </c:pt>
                <c:pt idx="58">
                  <c:v>0.0110032542601845</c:v>
                </c:pt>
                <c:pt idx="59">
                  <c:v>0.0108616357243895</c:v>
                </c:pt>
                <c:pt idx="60">
                  <c:v>0.00994943392284865</c:v>
                </c:pt>
                <c:pt idx="61">
                  <c:v>0.00865926889825427</c:v>
                </c:pt>
                <c:pt idx="62">
                  <c:v>0.00854193062312469</c:v>
                </c:pt>
                <c:pt idx="63">
                  <c:v>0.00881151259474971</c:v>
                </c:pt>
                <c:pt idx="64">
                  <c:v>0.00829503307750936</c:v>
                </c:pt>
                <c:pt idx="65">
                  <c:v>0.00894469642473233</c:v>
                </c:pt>
                <c:pt idx="66">
                  <c:v>0.00737354548596952</c:v>
                </c:pt>
                <c:pt idx="67">
                  <c:v>0.0067886043281293</c:v>
                </c:pt>
                <c:pt idx="68">
                  <c:v>0.00765484106509722</c:v>
                </c:pt>
                <c:pt idx="69">
                  <c:v>0.00269463581074077</c:v>
                </c:pt>
                <c:pt idx="70">
                  <c:v>0.00530378061405668</c:v>
                </c:pt>
                <c:pt idx="71">
                  <c:v>0.0056804146502763</c:v>
                </c:pt>
                <c:pt idx="72">
                  <c:v>0.00646395370887245</c:v>
                </c:pt>
                <c:pt idx="73">
                  <c:v>0.00532434991368686</c:v>
                </c:pt>
                <c:pt idx="74">
                  <c:v>0.00493068990696855</c:v>
                </c:pt>
                <c:pt idx="75">
                  <c:v>0.00741301472475764</c:v>
                </c:pt>
                <c:pt idx="76">
                  <c:v>0.00498747689097086</c:v>
                </c:pt>
                <c:pt idx="77">
                  <c:v>0.00549383526286455</c:v>
                </c:pt>
                <c:pt idx="78">
                  <c:v>0.00725266769118139</c:v>
                </c:pt>
                <c:pt idx="79">
                  <c:v>0.00743537560678286</c:v>
                </c:pt>
                <c:pt idx="80">
                  <c:v>0.00602380201426417</c:v>
                </c:pt>
                <c:pt idx="81">
                  <c:v>0.0118341550660439</c:v>
                </c:pt>
                <c:pt idx="82">
                  <c:v>0.0116644901002923</c:v>
                </c:pt>
                <c:pt idx="83">
                  <c:v>0.0125123428468296</c:v>
                </c:pt>
                <c:pt idx="84">
                  <c:v>0.0125732476255292</c:v>
                </c:pt>
                <c:pt idx="85">
                  <c:v>0.0129656023125575</c:v>
                </c:pt>
                <c:pt idx="86">
                  <c:v>0.00651633537321105</c:v>
                </c:pt>
                <c:pt idx="87">
                  <c:v>0.0127396979722197</c:v>
                </c:pt>
                <c:pt idx="88">
                  <c:v>0.0126313515974066</c:v>
                </c:pt>
                <c:pt idx="89">
                  <c:v>0.0111656997819643</c:v>
                </c:pt>
                <c:pt idx="90">
                  <c:v>0.0115607217038682</c:v>
                </c:pt>
                <c:pt idx="91">
                  <c:v>0.0114264472393581</c:v>
                </c:pt>
                <c:pt idx="92">
                  <c:v>0.00260217954244004</c:v>
                </c:pt>
                <c:pt idx="93">
                  <c:v>0.00310075992858204</c:v>
                </c:pt>
                <c:pt idx="94">
                  <c:v>0.00362851104006963</c:v>
                </c:pt>
                <c:pt idx="95">
                  <c:v>0.00719370938165524</c:v>
                </c:pt>
                <c:pt idx="96">
                  <c:v>0.00688773919182583</c:v>
                </c:pt>
                <c:pt idx="97">
                  <c:v>0.00793801038619237</c:v>
                </c:pt>
                <c:pt idx="98">
                  <c:v>0.0109920807929028</c:v>
                </c:pt>
                <c:pt idx="99">
                  <c:v>0.011037251366207</c:v>
                </c:pt>
                <c:pt idx="100">
                  <c:v>0.00986728049953831</c:v>
                </c:pt>
                <c:pt idx="101">
                  <c:v>0.0109827303384469</c:v>
                </c:pt>
                <c:pt idx="102">
                  <c:v>0.00676794191875051</c:v>
                </c:pt>
                <c:pt idx="103">
                  <c:v>0.00522117043879969</c:v>
                </c:pt>
                <c:pt idx="104">
                  <c:v>0.00467250419473551</c:v>
                </c:pt>
                <c:pt idx="105">
                  <c:v>0.00740727514602604</c:v>
                </c:pt>
                <c:pt idx="106">
                  <c:v>0.00732752723111541</c:v>
                </c:pt>
                <c:pt idx="107">
                  <c:v>0.0102669143227796</c:v>
                </c:pt>
                <c:pt idx="108">
                  <c:v>0.0117599337405561</c:v>
                </c:pt>
                <c:pt idx="109">
                  <c:v>0.011759145279147</c:v>
                </c:pt>
                <c:pt idx="110">
                  <c:v>0.0174065277808599</c:v>
                </c:pt>
                <c:pt idx="111">
                  <c:v>0.0189592831301525</c:v>
                </c:pt>
                <c:pt idx="112">
                  <c:v>0.0192732579548194</c:v>
                </c:pt>
                <c:pt idx="113">
                  <c:v>0.0197693735051517</c:v>
                </c:pt>
                <c:pt idx="114">
                  <c:v>0.0270015432663086</c:v>
                </c:pt>
                <c:pt idx="115">
                  <c:v>0.0154641437097408</c:v>
                </c:pt>
                <c:pt idx="116">
                  <c:v>0.0173620688317022</c:v>
                </c:pt>
                <c:pt idx="117">
                  <c:v>0.0174404295927503</c:v>
                </c:pt>
                <c:pt idx="118">
                  <c:v>0.0246217091098027</c:v>
                </c:pt>
                <c:pt idx="119">
                  <c:v>0.0258766028531322</c:v>
                </c:pt>
                <c:pt idx="120">
                  <c:v>0.0285697520982956</c:v>
                </c:pt>
                <c:pt idx="121">
                  <c:v>0.0287848350815981</c:v>
                </c:pt>
                <c:pt idx="122">
                  <c:v>0.0285897414136282</c:v>
                </c:pt>
                <c:pt idx="123">
                  <c:v>0.0121512819934915</c:v>
                </c:pt>
                <c:pt idx="124">
                  <c:v>0.0266312645720134</c:v>
                </c:pt>
                <c:pt idx="125">
                  <c:v>0.0210854051702218</c:v>
                </c:pt>
                <c:pt idx="126">
                  <c:v>0.0219374446979406</c:v>
                </c:pt>
                <c:pt idx="127">
                  <c:v>0.0255433656139682</c:v>
                </c:pt>
                <c:pt idx="128">
                  <c:v>0.0255855427272927</c:v>
                </c:pt>
                <c:pt idx="129">
                  <c:v>0.0104724478269218</c:v>
                </c:pt>
                <c:pt idx="130">
                  <c:v>0.010794519418872</c:v>
                </c:pt>
                <c:pt idx="131">
                  <c:v>0.0116510170142129</c:v>
                </c:pt>
                <c:pt idx="132">
                  <c:v>0.00822912893696338</c:v>
                </c:pt>
                <c:pt idx="133">
                  <c:v>0.00773893505852706</c:v>
                </c:pt>
                <c:pt idx="134">
                  <c:v>0.010058272792293</c:v>
                </c:pt>
                <c:pt idx="135">
                  <c:v>0.00584534344422284</c:v>
                </c:pt>
                <c:pt idx="136">
                  <c:v>0.00631774050871658</c:v>
                </c:pt>
                <c:pt idx="137">
                  <c:v>0.00594762915780329</c:v>
                </c:pt>
                <c:pt idx="138">
                  <c:v>0.00599571248897056</c:v>
                </c:pt>
                <c:pt idx="139">
                  <c:v>0.00970600888789958</c:v>
                </c:pt>
                <c:pt idx="140">
                  <c:v>0.0145027137854085</c:v>
                </c:pt>
                <c:pt idx="141">
                  <c:v>0.013008069734196</c:v>
                </c:pt>
                <c:pt idx="142">
                  <c:v>0.0151840853127808</c:v>
                </c:pt>
                <c:pt idx="143">
                  <c:v>0.0169336344028463</c:v>
                </c:pt>
                <c:pt idx="144">
                  <c:v>0.0159301470682698</c:v>
                </c:pt>
                <c:pt idx="145">
                  <c:v>0.0111460502609699</c:v>
                </c:pt>
                <c:pt idx="146">
                  <c:v>0.0112516588363958</c:v>
                </c:pt>
                <c:pt idx="147">
                  <c:v>0.0103786788183798</c:v>
                </c:pt>
                <c:pt idx="148">
                  <c:v>0.00830557774376386</c:v>
                </c:pt>
                <c:pt idx="149">
                  <c:v>0.0128166598259564</c:v>
                </c:pt>
                <c:pt idx="150">
                  <c:v>0.013575021052076</c:v>
                </c:pt>
                <c:pt idx="151">
                  <c:v>0.0135993300951095</c:v>
                </c:pt>
                <c:pt idx="152">
                  <c:v>0.0110752042103089</c:v>
                </c:pt>
                <c:pt idx="153">
                  <c:v>0.0122055122770164</c:v>
                </c:pt>
                <c:pt idx="154">
                  <c:v>0.00593741793575804</c:v>
                </c:pt>
                <c:pt idx="155">
                  <c:v>0.0101651325475896</c:v>
                </c:pt>
                <c:pt idx="156">
                  <c:v>0.0101593089390944</c:v>
                </c:pt>
                <c:pt idx="157">
                  <c:v>0.0117836299950368</c:v>
                </c:pt>
                <c:pt idx="158">
                  <c:v>0.0125325310553338</c:v>
                </c:pt>
                <c:pt idx="159">
                  <c:v>0.0153508380687737</c:v>
                </c:pt>
                <c:pt idx="160">
                  <c:v>0.0132070423000259</c:v>
                </c:pt>
                <c:pt idx="161">
                  <c:v>0.0135661552463883</c:v>
                </c:pt>
                <c:pt idx="162">
                  <c:v>0.00676354676698642</c:v>
                </c:pt>
                <c:pt idx="163">
                  <c:v>0.00768376736812243</c:v>
                </c:pt>
                <c:pt idx="164">
                  <c:v>0.0118076756041373</c:v>
                </c:pt>
                <c:pt idx="165">
                  <c:v>0.0134268462335708</c:v>
                </c:pt>
                <c:pt idx="166">
                  <c:v>0.0140498526906449</c:v>
                </c:pt>
                <c:pt idx="167">
                  <c:v>0.0139819454106012</c:v>
                </c:pt>
                <c:pt idx="168">
                  <c:v>0.0164288732751462</c:v>
                </c:pt>
                <c:pt idx="169">
                  <c:v>0.00953336643537376</c:v>
                </c:pt>
                <c:pt idx="170">
                  <c:v>0.0102676221013473</c:v>
                </c:pt>
                <c:pt idx="171">
                  <c:v>0.00971117751392424</c:v>
                </c:pt>
                <c:pt idx="172">
                  <c:v>0.00927840443955167</c:v>
                </c:pt>
                <c:pt idx="173">
                  <c:v>0.00865390858498437</c:v>
                </c:pt>
                <c:pt idx="174">
                  <c:v>0.0137358160725646</c:v>
                </c:pt>
                <c:pt idx="175">
                  <c:v>0.0136295050044015</c:v>
                </c:pt>
                <c:pt idx="176">
                  <c:v>0.015503244149786</c:v>
                </c:pt>
                <c:pt idx="177">
                  <c:v>0.0156358773584953</c:v>
                </c:pt>
                <c:pt idx="178">
                  <c:v>0.0147239714813068</c:v>
                </c:pt>
                <c:pt idx="179">
                  <c:v>0.00440724435482208</c:v>
                </c:pt>
                <c:pt idx="180">
                  <c:v>0.00617045787142409</c:v>
                </c:pt>
                <c:pt idx="181">
                  <c:v>0.00557528072835455</c:v>
                </c:pt>
                <c:pt idx="182">
                  <c:v>0.00567779884314562</c:v>
                </c:pt>
                <c:pt idx="183">
                  <c:v>0.0077295596295635</c:v>
                </c:pt>
                <c:pt idx="184">
                  <c:v>0.00750850108297938</c:v>
                </c:pt>
                <c:pt idx="185">
                  <c:v>0.00554534353847338</c:v>
                </c:pt>
                <c:pt idx="186">
                  <c:v>0.00774185808692164</c:v>
                </c:pt>
                <c:pt idx="187">
                  <c:v>0.00884850780288068</c:v>
                </c:pt>
                <c:pt idx="188">
                  <c:v>0.0102237061423762</c:v>
                </c:pt>
                <c:pt idx="189">
                  <c:v>0.0101268224005407</c:v>
                </c:pt>
                <c:pt idx="190">
                  <c:v>0.0112212592430918</c:v>
                </c:pt>
                <c:pt idx="191">
                  <c:v>0.0111678727964316</c:v>
                </c:pt>
                <c:pt idx="192">
                  <c:v>0.0122908690817099</c:v>
                </c:pt>
                <c:pt idx="193">
                  <c:v>0.00574051305845446</c:v>
                </c:pt>
                <c:pt idx="194">
                  <c:v>0.00740473399488874</c:v>
                </c:pt>
                <c:pt idx="195">
                  <c:v>0.0102878092336344</c:v>
                </c:pt>
                <c:pt idx="196">
                  <c:v>0.0128297048080579</c:v>
                </c:pt>
                <c:pt idx="197">
                  <c:v>0.0112561085861082</c:v>
                </c:pt>
                <c:pt idx="198">
                  <c:v>0.0124105177098181</c:v>
                </c:pt>
                <c:pt idx="199">
                  <c:v>0.00846265117177463</c:v>
                </c:pt>
                <c:pt idx="200">
                  <c:v>0.00835715816303093</c:v>
                </c:pt>
                <c:pt idx="201">
                  <c:v>0.00722393824778256</c:v>
                </c:pt>
                <c:pt idx="202">
                  <c:v>0.008082592181137</c:v>
                </c:pt>
                <c:pt idx="203">
                  <c:v>0.00502347767155857</c:v>
                </c:pt>
                <c:pt idx="204">
                  <c:v>0.00593764923878813</c:v>
                </c:pt>
                <c:pt idx="205">
                  <c:v>0.00717853966992916</c:v>
                </c:pt>
                <c:pt idx="206">
                  <c:v>0.0102288952312417</c:v>
                </c:pt>
                <c:pt idx="207">
                  <c:v>0.00961207997944117</c:v>
                </c:pt>
                <c:pt idx="208">
                  <c:v>0.011211798156047</c:v>
                </c:pt>
                <c:pt idx="209">
                  <c:v>0.00949354952288494</c:v>
                </c:pt>
                <c:pt idx="210">
                  <c:v>0.0135178899434365</c:v>
                </c:pt>
                <c:pt idx="211">
                  <c:v>0.0104662866460561</c:v>
                </c:pt>
                <c:pt idx="212">
                  <c:v>0.0110014224972256</c:v>
                </c:pt>
                <c:pt idx="213">
                  <c:v>0.0103545356581987</c:v>
                </c:pt>
                <c:pt idx="214">
                  <c:v>0.0113266141121066</c:v>
                </c:pt>
                <c:pt idx="215">
                  <c:v>0.00393173115197661</c:v>
                </c:pt>
                <c:pt idx="216">
                  <c:v>0.00601904688076745</c:v>
                </c:pt>
                <c:pt idx="217">
                  <c:v>0.00624509644241591</c:v>
                </c:pt>
                <c:pt idx="218">
                  <c:v>0.005437137010287</c:v>
                </c:pt>
                <c:pt idx="219">
                  <c:v>0.00890710702161454</c:v>
                </c:pt>
                <c:pt idx="220">
                  <c:v>0.00926062293183307</c:v>
                </c:pt>
                <c:pt idx="221">
                  <c:v>0.00703835311920833</c:v>
                </c:pt>
                <c:pt idx="222">
                  <c:v>0.00887481783967019</c:v>
                </c:pt>
                <c:pt idx="223">
                  <c:v>0.00650411611540266</c:v>
                </c:pt>
                <c:pt idx="224">
                  <c:v>0.00652794098012895</c:v>
                </c:pt>
                <c:pt idx="225">
                  <c:v>0.011499096015424</c:v>
                </c:pt>
                <c:pt idx="226">
                  <c:v>0.0120203405481531</c:v>
                </c:pt>
                <c:pt idx="227">
                  <c:v>0.0104538278046412</c:v>
                </c:pt>
                <c:pt idx="228">
                  <c:v>0.0109859815348365</c:v>
                </c:pt>
                <c:pt idx="229">
                  <c:v>0.0103292427461156</c:v>
                </c:pt>
                <c:pt idx="230">
                  <c:v>0.00578124337438576</c:v>
                </c:pt>
                <c:pt idx="231">
                  <c:v>0.00736953015704391</c:v>
                </c:pt>
                <c:pt idx="232">
                  <c:v>0.00896223699352433</c:v>
                </c:pt>
                <c:pt idx="233">
                  <c:v>0.00903158173939487</c:v>
                </c:pt>
                <c:pt idx="234">
                  <c:v>0.0096182800572095</c:v>
                </c:pt>
                <c:pt idx="235">
                  <c:v>0.00460110797313702</c:v>
                </c:pt>
                <c:pt idx="236">
                  <c:v>0.00480872308486827</c:v>
                </c:pt>
                <c:pt idx="237">
                  <c:v>0.0089291088953622</c:v>
                </c:pt>
                <c:pt idx="238">
                  <c:v>0.0128140141784484</c:v>
                </c:pt>
                <c:pt idx="239">
                  <c:v>0.0155187926650877</c:v>
                </c:pt>
                <c:pt idx="240">
                  <c:v>0.016350859122372</c:v>
                </c:pt>
                <c:pt idx="241">
                  <c:v>0.0179852787317852</c:v>
                </c:pt>
                <c:pt idx="242">
                  <c:v>0.017964315418663</c:v>
                </c:pt>
                <c:pt idx="243">
                  <c:v>0.0178880157982605</c:v>
                </c:pt>
                <c:pt idx="244">
                  <c:v>0.01187303172773</c:v>
                </c:pt>
                <c:pt idx="245">
                  <c:v>0.0132401568362936</c:v>
                </c:pt>
                <c:pt idx="246">
                  <c:v>0.0121941418459312</c:v>
                </c:pt>
                <c:pt idx="247">
                  <c:v>0.0119020560551012</c:v>
                </c:pt>
                <c:pt idx="248">
                  <c:v>0.0117644594432361</c:v>
                </c:pt>
                <c:pt idx="249">
                  <c:v>0.0139442937482405</c:v>
                </c:pt>
                <c:pt idx="250">
                  <c:v>0.0137406006365094</c:v>
                </c:pt>
                <c:pt idx="251">
                  <c:v>0.0160513243903051</c:v>
                </c:pt>
                <c:pt idx="252">
                  <c:v>0.0155792539830469</c:v>
                </c:pt>
                <c:pt idx="253">
                  <c:v>0.0162273974591554</c:v>
                </c:pt>
                <c:pt idx="254">
                  <c:v>0.0170400687495924</c:v>
                </c:pt>
                <c:pt idx="255">
                  <c:v>0.0169744364126456</c:v>
                </c:pt>
                <c:pt idx="256">
                  <c:v>0.00944893988433125</c:v>
                </c:pt>
                <c:pt idx="257">
                  <c:v>0.00842141597141849</c:v>
                </c:pt>
                <c:pt idx="258">
                  <c:v>0.00902875495478861</c:v>
                </c:pt>
                <c:pt idx="259">
                  <c:v>0.0110558324149261</c:v>
                </c:pt>
                <c:pt idx="260">
                  <c:v>0.0111216516791329</c:v>
                </c:pt>
                <c:pt idx="261">
                  <c:v>0.0126589480105912</c:v>
                </c:pt>
                <c:pt idx="262">
                  <c:v>0.0126440830145123</c:v>
                </c:pt>
                <c:pt idx="263">
                  <c:v>0.0221409610430619</c:v>
                </c:pt>
                <c:pt idx="264">
                  <c:v>0.0189475428457596</c:v>
                </c:pt>
                <c:pt idx="265">
                  <c:v>0.01457281538363</c:v>
                </c:pt>
                <c:pt idx="266">
                  <c:v>0.016846338986223</c:v>
                </c:pt>
                <c:pt idx="267">
                  <c:v>0.0161168287894565</c:v>
                </c:pt>
                <c:pt idx="268">
                  <c:v>0.015598778246377</c:v>
                </c:pt>
              </c:numCache>
            </c:numRef>
          </c:yVal>
          <c:smooth val="0"/>
        </c:ser>
        <c:dLbls>
          <c:showLegendKey val="0"/>
          <c:showVal val="0"/>
          <c:showCatName val="0"/>
          <c:showSerName val="0"/>
          <c:showPercent val="0"/>
          <c:showBubbleSize val="0"/>
        </c:dLbls>
        <c:axId val="712086328"/>
        <c:axId val="712086656"/>
      </c:scatterChart>
      <c:valAx>
        <c:axId val="712086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12086656"/>
        <c:crosses val="autoZero"/>
        <c:crossBetween val="midCat"/>
      </c:valAx>
      <c:valAx>
        <c:axId val="71208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12086328"/>
        <c:crosses val="autoZero"/>
        <c:crossBetween val="midCat"/>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0.13152</cdr:x>
      <cdr:y>0.43368</cdr:y>
    </cdr:from>
    <cdr:to>
      <cdr:x>0.87474</cdr:x>
      <cdr:y>0.85991</cdr:y>
    </cdr:to>
    <cdr:cxnSp>
      <cdr:nvCxnSpPr>
        <cdr:cNvPr id="2" name="直接连接符 1"/>
        <cdr:cNvCxnSpPr/>
      </cdr:nvCxnSpPr>
      <cdr:spPr xmlns:a="http://schemas.openxmlformats.org/drawingml/2006/main">
        <a:xfrm xmlns:a="http://schemas.openxmlformats.org/drawingml/2006/main">
          <a:off x="720090" y="1108710"/>
          <a:ext cx="4069080" cy="1089660"/>
        </a:xfrm>
        <a:prstGeom xmlns:a="http://schemas.openxmlformats.org/drawingml/2006/main" prst="line">
          <a:avLst/>
        </a:prstGeom>
        <a:ln w="41275">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66433B-CBB8-2A40-ABC0-93A683C71B9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1C794-08F5-684D-9D4C-0B94B5B1EBA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F1F0FAAC-9D70-2B43-95DE-F5017582FE44}"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EA89DBEC-F5B7-0D40-91DA-459ADA57C94A}"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7FC3FB83-740E-364B-BDCE-DD7683E76E61}"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hasCustomPrompt="1"/>
          </p:nvPr>
        </p:nvSpPr>
        <p:spPr>
          <a:xfrm>
            <a:off x="0" y="0"/>
            <a:ext cx="12192000" cy="6858000"/>
          </a:xfrm>
        </p:spPr>
        <p:txBody>
          <a:bodyPr anchor="ctr"/>
          <a:lstStyle>
            <a:lvl1pPr marL="4091305" indent="-211455" algn="ctr">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					Picture</a:t>
            </a:r>
            <a:endParaRPr lang="en-US" dirty="0"/>
          </a:p>
        </p:txBody>
      </p:sp>
      <p:sp>
        <p:nvSpPr>
          <p:cNvPr id="9" name="Content Placeholder 8"/>
          <p:cNvSpPr>
            <a:spLocks noGrp="1"/>
          </p:cNvSpPr>
          <p:nvPr>
            <p:ph sz="quarter" idx="11" hasCustomPrompt="1"/>
          </p:nvPr>
        </p:nvSpPr>
        <p:spPr>
          <a:xfrm>
            <a:off x="0" y="2487612"/>
            <a:ext cx="12192000" cy="1882775"/>
          </a:xfrm>
          <a:solidFill>
            <a:srgbClr val="FFFFFF">
              <a:alpha val="76863"/>
            </a:srgbClr>
          </a:solidFill>
        </p:spPr>
        <p:txBody>
          <a:bodyPr anchor="ctr"/>
          <a:lstStyle>
            <a:lvl1pPr>
              <a:defRPr baseline="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a:buNone/>
              <a:defRPr/>
            </a:pPr>
            <a:r>
              <a:rPr lang="en-US" dirty="0"/>
              <a:t>				Section Name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AA85B7C-600B-9846-90C3-04B75F84AF73}"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73C019D5-0771-7B4D-949B-007BFC5B3949}"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90B954C5-9B67-0540-9E78-FABFF29B80D3}"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95CA6DAD-BF84-1149-86ED-9E9498C5F188}" type="datetime1">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05DFEAFB-AFA9-A247-B2A0-F6DAB2FE27C9}" type="datetime1">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CDD1CB-9F40-2844-9877-AF10A3EA95D0}" type="datetime1">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E0846BD9-070A-8A49-A1D9-314B2884680A}"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7468475-1391-B64F-A130-2C012EED22C9}"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1D2C3-9C9F-4D41-B297-56522EBF2D71}" type="datetime1">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F4B86-9C00-2146-9D8E-3B1216D3E8A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hart" Target="../charts/chart3.xml"/><Relationship Id="rId1" Type="http://schemas.openxmlformats.org/officeDocument/2006/relationships/chart" Target="../charts/chart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hart" Target="../charts/chart5.xml"/><Relationship Id="rId1"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chart" Target="../charts/chart6.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chart" Target="../charts/char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建筑物, 户外&#10;&#10;描述已自动生成"/>
          <p:cNvPicPr>
            <a:picLocks noGrp="1" noChangeAspect="1"/>
          </p:cNvPicPr>
          <p:nvPr>
            <p:ph type="pic" sz="quarter" idx="10"/>
          </p:nvPr>
        </p:nvPicPr>
        <p:blipFill>
          <a:blip r:embed="rId1"/>
          <a:srcRect l="6747" r="6747"/>
          <a:stretch>
            <a:fillRect/>
          </a:stretch>
        </p:blipFill>
        <p:spPr>
          <a:xfrm>
            <a:off x="0" y="0"/>
            <a:ext cx="12192000" cy="6858000"/>
          </a:xfrm>
        </p:spPr>
      </p:pic>
      <p:sp>
        <p:nvSpPr>
          <p:cNvPr id="3" name="Content Placeholder 2"/>
          <p:cNvSpPr>
            <a:spLocks noGrp="1"/>
          </p:cNvSpPr>
          <p:nvPr>
            <p:ph sz="quarter" idx="11"/>
          </p:nvPr>
        </p:nvSpPr>
        <p:spPr>
          <a:xfrm>
            <a:off x="0" y="2299317"/>
            <a:ext cx="12192000" cy="2169814"/>
          </a:xfrm>
        </p:spPr>
        <p:txBody>
          <a:bodyPr>
            <a:noAutofit/>
          </a:bodyPr>
          <a:lstStyle/>
          <a:p>
            <a:pPr marL="0" indent="0">
              <a:buNone/>
            </a:pPr>
            <a:endParaRPr lang="en-SG" altLang="zh-CN" sz="4000" b="1" dirty="0"/>
          </a:p>
          <a:p>
            <a:pPr marL="0" indent="0" algn="ctr">
              <a:buNone/>
            </a:pPr>
            <a:r>
              <a:rPr lang="en-SG" altLang="zh-CN" sz="4000" b="1" dirty="0"/>
              <a:t>Sentiment Analysis </a:t>
            </a:r>
            <a:r>
              <a:rPr lang="en-US" altLang="zh-CN" sz="4000" b="1" dirty="0"/>
              <a:t>in China</a:t>
            </a:r>
            <a:r>
              <a:rPr lang="zh-CN" altLang="en-US" sz="4000" b="1"/>
              <a:t> </a:t>
            </a:r>
            <a:r>
              <a:rPr lang="en-US" altLang="zh-CN" sz="4000" b="1"/>
              <a:t>Financial</a:t>
            </a:r>
            <a:r>
              <a:rPr lang="zh-CN" altLang="en-US" sz="4000" b="1" dirty="0"/>
              <a:t> </a:t>
            </a:r>
            <a:r>
              <a:rPr lang="en-US" altLang="zh-CN" sz="4000" b="1" dirty="0"/>
              <a:t>Market</a:t>
            </a:r>
            <a:endParaRPr lang="zh-CN" altLang="zh-CN" sz="4000" b="1" dirty="0"/>
          </a:p>
          <a:p>
            <a:pPr marL="0" indent="0">
              <a:buNone/>
            </a:pPr>
            <a:endParaRPr lang="en-US" sz="4000" b="1" dirty="0"/>
          </a:p>
        </p:txBody>
      </p:sp>
      <p:sp>
        <p:nvSpPr>
          <p:cNvPr id="5" name="Content Placeholder 2"/>
          <p:cNvSpPr txBox="1"/>
          <p:nvPr/>
        </p:nvSpPr>
        <p:spPr>
          <a:xfrm>
            <a:off x="4036380" y="4746946"/>
            <a:ext cx="4119239" cy="1833239"/>
          </a:xfrm>
          <a:prstGeom prst="rect">
            <a:avLst/>
          </a:prstGeom>
          <a:solidFill>
            <a:srgbClr val="FFFFFF">
              <a:alpha val="76863"/>
            </a:srgb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Group 7</a:t>
            </a:r>
            <a:endParaRPr lang="en-US" sz="1200" dirty="0"/>
          </a:p>
          <a:p>
            <a:pPr algn="ctr"/>
            <a:r>
              <a:rPr lang="en-US" sz="1200" dirty="0"/>
              <a:t>Chen </a:t>
            </a:r>
            <a:r>
              <a:rPr lang="en-US" sz="1200" dirty="0" err="1"/>
              <a:t>Zebo</a:t>
            </a:r>
            <a:endParaRPr lang="en-US" sz="1200" dirty="0"/>
          </a:p>
          <a:p>
            <a:pPr algn="ctr"/>
            <a:r>
              <a:rPr lang="en-US" sz="1200" dirty="0"/>
              <a:t>Fu </a:t>
            </a:r>
            <a:r>
              <a:rPr lang="en-US" sz="1200" dirty="0" err="1"/>
              <a:t>Xueyang</a:t>
            </a:r>
            <a:endParaRPr lang="en-US" sz="1200" dirty="0"/>
          </a:p>
          <a:p>
            <a:pPr algn="ctr"/>
            <a:r>
              <a:rPr lang="en-US" sz="1200" dirty="0"/>
              <a:t>Hu </a:t>
            </a:r>
            <a:r>
              <a:rPr lang="en-US" sz="1200" dirty="0" err="1"/>
              <a:t>Xueqin</a:t>
            </a:r>
            <a:endParaRPr lang="en-US" sz="1200" dirty="0"/>
          </a:p>
          <a:p>
            <a:pPr algn="ctr"/>
            <a:r>
              <a:rPr lang="en-US" sz="1200" dirty="0"/>
              <a:t>Pan Chuanji</a:t>
            </a:r>
            <a:endParaRPr lang="en-US" sz="1200" dirty="0"/>
          </a:p>
          <a:p>
            <a:pPr algn="ctr"/>
            <a:r>
              <a:rPr lang="en-US" sz="1200" dirty="0"/>
              <a:t>Wang </a:t>
            </a:r>
            <a:r>
              <a:rPr lang="en-US" sz="1200" dirty="0" err="1"/>
              <a:t>Kun</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10800000">
            <a:off x="6210376" y="1464686"/>
            <a:ext cx="5595431" cy="4411678"/>
          </a:xfrm>
          <a:prstGeom prst="rect">
            <a:avLst/>
          </a:prstGeom>
          <a:gradFill>
            <a:gsLst>
              <a:gs pos="0">
                <a:schemeClr val="bg1">
                  <a:lumMod val="85000"/>
                </a:schemeClr>
              </a:gs>
              <a:gs pos="22000">
                <a:schemeClr val="bg1">
                  <a:lumMod val="85000"/>
                </a:schemeClr>
              </a:gs>
              <a:gs pos="42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文本框 1"/>
          <p:cNvSpPr txBox="1"/>
          <p:nvPr/>
        </p:nvSpPr>
        <p:spPr>
          <a:xfrm>
            <a:off x="253472" y="567641"/>
            <a:ext cx="11277600" cy="830997"/>
          </a:xfrm>
          <a:prstGeom prst="rect">
            <a:avLst/>
          </a:prstGeom>
          <a:noFill/>
        </p:spPr>
        <p:txBody>
          <a:bodyPr wrap="square" rtlCol="0">
            <a:spAutoFit/>
          </a:bodyPr>
          <a:lstStyle/>
          <a:p>
            <a:r>
              <a:rPr kumimoji="1" lang="en-US" altLang="zh-CN" sz="2400" b="1" dirty="0"/>
              <a:t>After training, we used the testing set to test the accuracy of our new method and the the accuracy rate was around 80%.</a:t>
            </a:r>
            <a:endParaRPr kumimoji="1" lang="zh-CN" altLang="en-US" sz="2400" b="1" dirty="0"/>
          </a:p>
        </p:txBody>
      </p:sp>
      <p:sp>
        <p:nvSpPr>
          <p:cNvPr id="9"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B</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0"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3</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1" name="文本框 10"/>
          <p:cNvSpPr txBox="1"/>
          <p:nvPr/>
        </p:nvSpPr>
        <p:spPr>
          <a:xfrm>
            <a:off x="949015" y="188292"/>
            <a:ext cx="2291725" cy="369332"/>
          </a:xfrm>
          <a:prstGeom prst="rect">
            <a:avLst/>
          </a:prstGeom>
          <a:noFill/>
        </p:spPr>
        <p:txBody>
          <a:bodyPr wrap="square" rtlCol="0">
            <a:spAutoFit/>
          </a:bodyPr>
          <a:lstStyle/>
          <a:p>
            <a:r>
              <a:rPr kumimoji="1" lang="en-US" altLang="zh-CN" dirty="0">
                <a:solidFill>
                  <a:schemeClr val="bg1">
                    <a:lumMod val="65000"/>
                  </a:schemeClr>
                </a:solidFill>
              </a:rPr>
              <a:t>Calculate</a:t>
            </a:r>
            <a:r>
              <a:rPr kumimoji="1" lang="zh-CN" altLang="en-US" dirty="0">
                <a:solidFill>
                  <a:schemeClr val="bg1">
                    <a:lumMod val="65000"/>
                  </a:schemeClr>
                </a:solidFill>
              </a:rPr>
              <a:t> </a:t>
            </a:r>
            <a:r>
              <a:rPr kumimoji="1" lang="en-US" altLang="zh-CN" dirty="0">
                <a:solidFill>
                  <a:schemeClr val="bg1">
                    <a:lumMod val="65000"/>
                  </a:schemeClr>
                </a:solidFill>
              </a:rPr>
              <a:t>Accuracy</a:t>
            </a:r>
            <a:endParaRPr kumimoji="1" lang="zh-CN" altLang="en-US" dirty="0">
              <a:solidFill>
                <a:schemeClr val="bg1">
                  <a:lumMod val="65000"/>
                </a:schemeClr>
              </a:solidFill>
            </a:endParaRPr>
          </a:p>
        </p:txBody>
      </p:sp>
      <p:sp>
        <p:nvSpPr>
          <p:cNvPr id="12" name="矩形 17"/>
          <p:cNvSpPr/>
          <p:nvPr/>
        </p:nvSpPr>
        <p:spPr>
          <a:xfrm>
            <a:off x="811856" y="1398638"/>
            <a:ext cx="4658409" cy="1205374"/>
          </a:xfrm>
          <a:prstGeom prst="rect">
            <a:avLst/>
          </a:prstGeom>
          <a:solidFill>
            <a:srgbClr val="BAE0E5"/>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0960" tIns="60960" rIns="60960" bIns="60960" numCol="1" spcCol="0" rtlCol="0" fromWordArt="0" anchor="ctr" anchorCtr="0" forceAA="0" compatLnSpc="1">
            <a:noAutofit/>
          </a:bodyPr>
          <a:lstStyle/>
          <a:p>
            <a:r>
              <a:rPr lang="en-US" dirty="0">
                <a:latin typeface="Calibri" panose="020F0502020204030204" charset="0"/>
                <a:ea typeface="Calibri" panose="020F0502020204030204" charset="0"/>
                <a:cs typeface="Calibri" panose="020F0502020204030204" charset="0"/>
              </a:rPr>
              <a:t>	    </a:t>
            </a:r>
            <a:r>
              <a:rPr lang="en-US" dirty="0">
                <a:ea typeface="Calibri" panose="020F0502020204030204" charset="0"/>
                <a:cs typeface="Calibri" panose="020F0502020204030204" charset="0"/>
              </a:rPr>
              <a:t>Important</a:t>
            </a:r>
            <a:r>
              <a:rPr lang="zh-CN" altLang="en-US" dirty="0">
                <a:ea typeface="Calibri" panose="020F0502020204030204" charset="0"/>
                <a:cs typeface="Calibri" panose="020F0502020204030204" charset="0"/>
              </a:rPr>
              <a:t> </a:t>
            </a:r>
            <a:r>
              <a:rPr lang="en-US" altLang="zh-CN" dirty="0">
                <a:ea typeface="Calibri" panose="020F0502020204030204" charset="0"/>
                <a:cs typeface="Calibri" panose="020F0502020204030204" charset="0"/>
              </a:rPr>
              <a:t>Terminals</a:t>
            </a:r>
            <a:r>
              <a:rPr lang="zh-CN" altLang="en-US" dirty="0">
                <a:ea typeface="Calibri" panose="020F0502020204030204" charset="0"/>
                <a:cs typeface="Calibri" panose="020F0502020204030204" charset="0"/>
              </a:rPr>
              <a:t> </a:t>
            </a:r>
            <a:r>
              <a:rPr lang="en-US" altLang="zh-CN" dirty="0">
                <a:ea typeface="Calibri" panose="020F0502020204030204" charset="0"/>
                <a:cs typeface="Calibri" panose="020F0502020204030204" charset="0"/>
              </a:rPr>
              <a:t>to</a:t>
            </a:r>
            <a:endParaRPr lang="en-US" altLang="zh-CN" dirty="0">
              <a:ea typeface="Calibri" panose="020F0502020204030204" charset="0"/>
              <a:cs typeface="Calibri" panose="020F0502020204030204" charset="0"/>
            </a:endParaRPr>
          </a:p>
          <a:p>
            <a:r>
              <a:rPr lang="en-US" altLang="zh-CN" dirty="0">
                <a:ea typeface="Calibri" panose="020F0502020204030204" charset="0"/>
                <a:cs typeface="Calibri" panose="020F0502020204030204" charset="0"/>
              </a:rPr>
              <a:t>                        </a:t>
            </a:r>
            <a:r>
              <a:rPr lang="zh-CN" altLang="en-US" dirty="0">
                <a:ea typeface="Calibri" panose="020F0502020204030204" charset="0"/>
                <a:cs typeface="Calibri" panose="020F0502020204030204" charset="0"/>
              </a:rPr>
              <a:t> </a:t>
            </a:r>
            <a:r>
              <a:rPr lang="en-US" altLang="zh-CN" dirty="0">
                <a:ea typeface="Calibri" panose="020F0502020204030204" charset="0"/>
                <a:cs typeface="Calibri" panose="020F0502020204030204" charset="0"/>
              </a:rPr>
              <a:t>understand accuracy</a:t>
            </a:r>
            <a:endParaRPr lang="en-US" dirty="0">
              <a:ea typeface="Calibri" panose="020F0502020204030204" charset="0"/>
              <a:cs typeface="Calibri" panose="020F0502020204030204" charset="0"/>
            </a:endParaRPr>
          </a:p>
        </p:txBody>
      </p:sp>
      <p:pic>
        <p:nvPicPr>
          <p:cNvPr id="13" name="Picture 32"/>
          <p:cNvPicPr>
            <a:picLocks noChangeAspect="1"/>
          </p:cNvPicPr>
          <p:nvPr/>
        </p:nvPicPr>
        <p:blipFill>
          <a:blip r:embed="rId1"/>
          <a:stretch>
            <a:fillRect/>
          </a:stretch>
        </p:blipFill>
        <p:spPr>
          <a:xfrm>
            <a:off x="497581" y="1354567"/>
            <a:ext cx="1264886" cy="1264886"/>
          </a:xfrm>
          <a:prstGeom prst="rect">
            <a:avLst/>
          </a:prstGeom>
        </p:spPr>
      </p:pic>
      <p:sp>
        <p:nvSpPr>
          <p:cNvPr id="14" name="Text Placeholder 18"/>
          <p:cNvSpPr txBox="1"/>
          <p:nvPr/>
        </p:nvSpPr>
        <p:spPr>
          <a:xfrm>
            <a:off x="674695" y="2867716"/>
            <a:ext cx="4795569" cy="3183460"/>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gn="l">
              <a:buFont typeface="Arial" panose="020B0604020202020204" pitchFamily="34" charset="0"/>
              <a:buChar char="•"/>
            </a:pPr>
            <a:r>
              <a:rPr lang="en-US" altLang="zh-CN" sz="1600" dirty="0"/>
              <a:t>Accuracy: The proportion of correct prediction (positive and negative) in the total.</a:t>
            </a:r>
            <a:endParaRPr lang="en-US" altLang="zh-CN" sz="1600" dirty="0"/>
          </a:p>
          <a:p>
            <a:pPr algn="l"/>
            <a:endParaRPr lang="en-US" altLang="zh-CN" sz="1600" dirty="0"/>
          </a:p>
          <a:p>
            <a:pPr marL="171450" indent="-171450" algn="l">
              <a:buFont typeface="Arial" panose="020B0604020202020204" pitchFamily="34" charset="0"/>
              <a:buChar char="•"/>
            </a:pPr>
            <a:r>
              <a:rPr lang="en-US" altLang="zh-CN" sz="1600" dirty="0"/>
              <a:t>Precision:  The proportion of correctly predicted positive is the proportion of all predicted positive.</a:t>
            </a:r>
            <a:endParaRPr lang="en-US" altLang="zh-CN" sz="1600" dirty="0"/>
          </a:p>
          <a:p>
            <a:pPr algn="l"/>
            <a:endParaRPr lang="en-US" altLang="zh-CN" sz="1600" dirty="0"/>
          </a:p>
          <a:p>
            <a:pPr marL="171450" indent="-171450" algn="l">
              <a:buFont typeface="Arial" panose="020B0604020202020204" pitchFamily="34" charset="0"/>
              <a:buChar char="•"/>
            </a:pPr>
            <a:r>
              <a:rPr lang="en-US" altLang="zh-CN" sz="1600" dirty="0"/>
              <a:t>Recall.: The proportion of correctly predicted positive to all actual positive. </a:t>
            </a:r>
            <a:endParaRPr lang="en-US" altLang="zh-CN" sz="1600" dirty="0"/>
          </a:p>
          <a:p>
            <a:pPr marL="171450" indent="-171450" algn="l">
              <a:buFont typeface="Arial" panose="020B0604020202020204" pitchFamily="34" charset="0"/>
              <a:buChar char="•"/>
            </a:pPr>
            <a:endParaRPr lang="en-US" altLang="zh-HK" sz="1600" dirty="0">
              <a:solidFill>
                <a:schemeClr val="dk1"/>
              </a:solidFill>
              <a:cs typeface="Calibri" panose="020F0502020204030204" charset="0"/>
            </a:endParaRPr>
          </a:p>
        </p:txBody>
      </p:sp>
      <p:graphicFrame>
        <p:nvGraphicFramePr>
          <p:cNvPr id="3" name="表格 3"/>
          <p:cNvGraphicFramePr>
            <a:graphicFrameLocks noGrp="1"/>
          </p:cNvGraphicFramePr>
          <p:nvPr/>
        </p:nvGraphicFramePr>
        <p:xfrm>
          <a:off x="6378937" y="1729870"/>
          <a:ext cx="5022570" cy="1675630"/>
        </p:xfrm>
        <a:graphic>
          <a:graphicData uri="http://schemas.openxmlformats.org/drawingml/2006/table">
            <a:tbl>
              <a:tblPr firstRow="1" bandRow="1">
                <a:tableStyleId>{5C22544A-7EE6-4342-B048-85BDC9FD1C3A}</a:tableStyleId>
              </a:tblPr>
              <a:tblGrid>
                <a:gridCol w="1418760"/>
                <a:gridCol w="1801905"/>
                <a:gridCol w="1801905"/>
              </a:tblGrid>
              <a:tr h="353894">
                <a:tc>
                  <a:txBody>
                    <a:bodyPr/>
                    <a:lstStyle/>
                    <a:p>
                      <a:endParaRPr lang="zh-CN" altLang="en-US" sz="1600"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ysClr val="windowText" lastClr="000000"/>
                          </a:solidFill>
                        </a:rPr>
                        <a:t>Relevant</a:t>
                      </a:r>
                      <a:endParaRPr lang="zh-CN"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ysClr val="windowText" lastClr="000000"/>
                          </a:solidFill>
                        </a:rPr>
                        <a:t>Non-Relevant</a:t>
                      </a:r>
                      <a:endParaRPr lang="zh-CN" altLang="en-US" sz="1600" dirty="0">
                        <a:solidFill>
                          <a:sysClr val="windowText" lastClr="000000"/>
                        </a:solidFill>
                      </a:endParaRP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60868">
                <a:tc>
                  <a:txBody>
                    <a:bodyPr/>
                    <a:lstStyle/>
                    <a:p>
                      <a:r>
                        <a:rPr lang="en-US" altLang="zh-CN" sz="1600" dirty="0">
                          <a:solidFill>
                            <a:sysClr val="windowText" lastClr="000000"/>
                          </a:solidFill>
                        </a:rPr>
                        <a:t>Retrieved</a:t>
                      </a:r>
                      <a:endParaRPr lang="zh-CN" altLang="en-US" sz="1600"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ysClr val="windowText" lastClr="000000"/>
                          </a:solidFill>
                        </a:rPr>
                        <a:t>Ture Positive(TP)</a:t>
                      </a:r>
                      <a:endParaRPr lang="zh-CN"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ysClr val="windowText" lastClr="000000"/>
                          </a:solidFill>
                        </a:rPr>
                        <a:t>False Positive(FP)</a:t>
                      </a:r>
                      <a:endParaRPr lang="zh-CN" altLang="en-US" sz="1600" dirty="0">
                        <a:solidFill>
                          <a:sysClr val="windowText" lastClr="000000"/>
                        </a:solidFill>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60868">
                <a:tc>
                  <a:txBody>
                    <a:bodyPr/>
                    <a:lstStyle/>
                    <a:p>
                      <a:r>
                        <a:rPr lang="en-US" altLang="zh-CN" sz="1600" dirty="0">
                          <a:solidFill>
                            <a:sysClr val="windowText" lastClr="000000"/>
                          </a:solidFill>
                        </a:rPr>
                        <a:t>Not-retrieved</a:t>
                      </a:r>
                      <a:endParaRPr lang="zh-CN" altLang="en-US" sz="1600"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sz="1600" dirty="0">
                          <a:solidFill>
                            <a:sysClr val="windowText" lastClr="000000"/>
                          </a:solidFill>
                        </a:rPr>
                        <a:t>False Negative(FN)</a:t>
                      </a:r>
                      <a:endParaRPr lang="zh-CN" altLang="en-US"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sz="1600" dirty="0">
                          <a:solidFill>
                            <a:sysClr val="windowText" lastClr="000000"/>
                          </a:solidFill>
                        </a:rPr>
                        <a:t>True Negative(TN)</a:t>
                      </a:r>
                      <a:endParaRPr lang="zh-CN" altLang="en-US" sz="1600" dirty="0">
                        <a:solidFill>
                          <a:sysClr val="windowText" lastClr="000000"/>
                        </a:solidFill>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mc:AlternateContent xmlns:mc="http://schemas.openxmlformats.org/markup-compatibility/2006">
        <mc:Choice xmlns:a14="http://schemas.microsoft.com/office/drawing/2010/main" Requires="a14">
          <p:sp>
            <p:nvSpPr>
              <p:cNvPr id="4" name="文本框 3"/>
              <p:cNvSpPr txBox="1"/>
              <p:nvPr/>
            </p:nvSpPr>
            <p:spPr>
              <a:xfrm>
                <a:off x="6378937" y="3633285"/>
                <a:ext cx="4491318" cy="2371996"/>
              </a:xfrm>
              <a:prstGeom prst="rect">
                <a:avLst/>
              </a:prstGeom>
              <a:noFill/>
            </p:spPr>
            <p:txBody>
              <a:bodyPr wrap="square" rtlCol="0">
                <a:spAutoFit/>
              </a:bodyPr>
              <a:lstStyle/>
              <a:p>
                <a:pPr marL="285750" indent="-285750">
                  <a:buFont typeface="Arial" panose="020B0604020202020204" pitchFamily="34" charset="0"/>
                  <a:buChar char="•"/>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𝐴𝑐𝑐𝑢𝑟𝑎𝑐𝑦</m:t>
                      </m:r>
                      <m:r>
                        <a:rPr kumimoji="1" lang="en-US" altLang="zh-CN" sz="1600" b="0" i="1" smtClean="0">
                          <a:latin typeface="Cambria Math" panose="02040503050406030204" pitchFamily="18" charset="0"/>
                        </a:rPr>
                        <m:t>=</m:t>
                      </m:r>
                      <m:f>
                        <m:fPr>
                          <m:ctrlPr>
                            <a:rPr kumimoji="1" lang="en-US" altLang="zh-CN" sz="1600" b="0" i="1" smtClean="0">
                              <a:latin typeface="Cambria Math" panose="02040503050406030204" pitchFamily="18" charset="0"/>
                            </a:rPr>
                          </m:ctrlPr>
                        </m:fPr>
                        <m:num>
                          <m:r>
                            <a:rPr kumimoji="1" lang="en-US" altLang="zh-CN" sz="1600" b="0" i="1" smtClean="0">
                              <a:latin typeface="Cambria Math" panose="02040503050406030204" pitchFamily="18" charset="0"/>
                            </a:rPr>
                            <m:t>𝑇𝑃</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𝑇𝑁</m:t>
                          </m:r>
                        </m:num>
                        <m:den>
                          <m:r>
                            <a:rPr kumimoji="1" lang="en-US" altLang="zh-CN" sz="1600" b="0" i="1" smtClean="0">
                              <a:latin typeface="Cambria Math" panose="02040503050406030204" pitchFamily="18" charset="0"/>
                            </a:rPr>
                            <m:t>𝑇𝑃</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𝑇𝑁</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𝐹𝑃</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𝐹𝑁</m:t>
                          </m:r>
                        </m:den>
                      </m:f>
                    </m:oMath>
                  </m:oMathPara>
                </a14:m>
                <a:endParaRPr kumimoji="1" lang="en-US" altLang="zh-CN" sz="1600" b="0" dirty="0"/>
              </a:p>
              <a:p>
                <a:endParaRPr kumimoji="1" lang="en-US" altLang="zh-CN" sz="1600" b="0" dirty="0"/>
              </a:p>
              <a:p>
                <a:pPr marL="285750" indent="-285750">
                  <a:buFont typeface="Arial" panose="020B0604020202020204" pitchFamily="34" charset="0"/>
                  <a:buChar char="•"/>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𝑃𝑟𝑒𝑐𝑖𝑠𝑖𝑜𝑛</m:t>
                      </m:r>
                      <m:r>
                        <a:rPr kumimoji="1" lang="en-US" altLang="zh-CN" sz="1600" i="1">
                          <a:latin typeface="Cambria Math" panose="02040503050406030204" pitchFamily="18" charset="0"/>
                        </a:rPr>
                        <m:t>=</m:t>
                      </m:r>
                      <m:f>
                        <m:fPr>
                          <m:ctrlPr>
                            <a:rPr kumimoji="1" lang="en-US" altLang="zh-CN" sz="1600" i="1">
                              <a:latin typeface="Cambria Math" panose="02040503050406030204" pitchFamily="18" charset="0"/>
                            </a:rPr>
                          </m:ctrlPr>
                        </m:fPr>
                        <m:num>
                          <m:r>
                            <a:rPr kumimoji="1" lang="en-US" altLang="zh-CN" sz="1600" i="1">
                              <a:latin typeface="Cambria Math" panose="02040503050406030204" pitchFamily="18" charset="0"/>
                            </a:rPr>
                            <m:t>𝑇</m:t>
                          </m:r>
                          <m:r>
                            <a:rPr kumimoji="1" lang="en-US" altLang="zh-CN" sz="1600" b="0" i="1" smtClean="0">
                              <a:latin typeface="Cambria Math" panose="02040503050406030204" pitchFamily="18" charset="0"/>
                            </a:rPr>
                            <m:t>𝑃</m:t>
                          </m:r>
                        </m:num>
                        <m:den>
                          <m:r>
                            <a:rPr kumimoji="1" lang="en-US" altLang="zh-CN" sz="1600" i="1">
                              <a:latin typeface="Cambria Math" panose="02040503050406030204" pitchFamily="18" charset="0"/>
                            </a:rPr>
                            <m:t>𝑇𝑃</m:t>
                          </m:r>
                          <m:r>
                            <a:rPr kumimoji="1" lang="en-US" altLang="zh-CN" sz="1600" b="0" i="1" smtClean="0">
                              <a:latin typeface="Cambria Math" panose="02040503050406030204" pitchFamily="18" charset="0"/>
                            </a:rPr>
                            <m:t>+</m:t>
                          </m:r>
                          <m:r>
                            <a:rPr kumimoji="1" lang="en-US" altLang="zh-CN" sz="1600" i="1">
                              <a:latin typeface="Cambria Math" panose="02040503050406030204" pitchFamily="18" charset="0"/>
                            </a:rPr>
                            <m:t>𝐹𝑃</m:t>
                          </m:r>
                        </m:den>
                      </m:f>
                    </m:oMath>
                  </m:oMathPara>
                </a14:m>
                <a:endParaRPr kumimoji="1" lang="en-US" altLang="zh-CN" sz="1600" dirty="0"/>
              </a:p>
              <a:p>
                <a:endParaRPr kumimoji="1" lang="en-US" altLang="zh-CN" sz="1600" dirty="0"/>
              </a:p>
              <a:p>
                <a:pPr marL="285750" indent="-285750">
                  <a:buFont typeface="Arial" panose="020B0604020202020204" pitchFamily="34" charset="0"/>
                  <a:buChar char="•"/>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𝑅𝑒𝑐𝑎𝑙𝑙</m:t>
                      </m:r>
                      <m:r>
                        <a:rPr kumimoji="1" lang="en-US" altLang="zh-CN" sz="1600" i="1">
                          <a:latin typeface="Cambria Math" panose="02040503050406030204" pitchFamily="18" charset="0"/>
                        </a:rPr>
                        <m:t>=</m:t>
                      </m:r>
                      <m:f>
                        <m:fPr>
                          <m:ctrlPr>
                            <a:rPr kumimoji="1" lang="en-US" altLang="zh-CN" sz="1600" i="1">
                              <a:latin typeface="Cambria Math" panose="02040503050406030204" pitchFamily="18" charset="0"/>
                            </a:rPr>
                          </m:ctrlPr>
                        </m:fPr>
                        <m:num>
                          <m:r>
                            <a:rPr kumimoji="1" lang="en-US" altLang="zh-CN" sz="1600" i="1">
                              <a:latin typeface="Cambria Math" panose="02040503050406030204" pitchFamily="18" charset="0"/>
                            </a:rPr>
                            <m:t>𝑇𝑃</m:t>
                          </m:r>
                        </m:num>
                        <m:den>
                          <m:r>
                            <a:rPr kumimoji="1" lang="en-US" altLang="zh-CN" sz="1600" i="1">
                              <a:latin typeface="Cambria Math" panose="02040503050406030204" pitchFamily="18" charset="0"/>
                            </a:rPr>
                            <m:t>𝑇𝑃</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𝐹𝑁</m:t>
                          </m:r>
                        </m:den>
                      </m:f>
                    </m:oMath>
                  </m:oMathPara>
                </a14:m>
                <a:endParaRPr kumimoji="1" lang="en-US" altLang="zh-CN" sz="1600" dirty="0"/>
              </a:p>
              <a:p>
                <a:pPr marL="285750" indent="-285750">
                  <a:buFont typeface="Arial" panose="020B0604020202020204" pitchFamily="34" charset="0"/>
                  <a:buChar char="•"/>
                </a:pPr>
                <a:endParaRPr kumimoji="1" lang="en-US" altLang="zh-CN" sz="1600" dirty="0"/>
              </a:p>
              <a:p>
                <a:pPr marL="285750" indent="-285750">
                  <a:buFont typeface="Arial" panose="020B0604020202020204" pitchFamily="34" charset="0"/>
                  <a:buChar char="•"/>
                </a:pPr>
                <a:endParaRPr kumimoji="1" lang="en-US" altLang="zh-CN" sz="1600" dirty="0"/>
              </a:p>
              <a:p>
                <a:pPr marL="285750" indent="-285750">
                  <a:buFont typeface="Arial" panose="020B0604020202020204" pitchFamily="34" charset="0"/>
                  <a:buChar char="•"/>
                </a:pPr>
                <a:endParaRPr kumimoji="1" lang="zh-CN" altLang="en-US" sz="1600" dirty="0"/>
              </a:p>
            </p:txBody>
          </p:sp>
        </mc:Choice>
        <mc:Fallback>
          <p:sp>
            <p:nvSpPr>
              <p:cNvPr id="4" name="文本框 3"/>
              <p:cNvSpPr txBox="1">
                <a:spLocks noRot="1" noChangeAspect="1" noMove="1" noResize="1" noEditPoints="1" noAdjustHandles="1" noChangeArrowheads="1" noChangeShapeType="1" noTextEdit="1"/>
              </p:cNvSpPr>
              <p:nvPr/>
            </p:nvSpPr>
            <p:spPr>
              <a:xfrm>
                <a:off x="6378937" y="3633285"/>
                <a:ext cx="4491318" cy="2371996"/>
              </a:xfrm>
              <a:prstGeom prst="rect">
                <a:avLst/>
              </a:prstGeom>
              <a:blipFill rotWithShape="1">
                <a:blip r:embed="rId2"/>
                <a:stretch>
                  <a:fillRect l="-8" t="-19" r="7" b="-10999"/>
                </a:stretch>
              </a:blipFill>
            </p:spPr>
            <p:txBody>
              <a:bodyPr/>
              <a:lstStyle/>
              <a:p>
                <a:r>
                  <a:rPr lang="zh-CN" altLang="en-US">
                    <a:noFill/>
                  </a:rPr>
                  <a:t> </a:t>
                </a:r>
              </a:p>
            </p:txBody>
          </p:sp>
        </mc:Fallback>
      </mc:AlternateContent>
      <p:sp>
        <p:nvSpPr>
          <p:cNvPr id="5" name="三角形 4"/>
          <p:cNvSpPr/>
          <p:nvPr/>
        </p:nvSpPr>
        <p:spPr>
          <a:xfrm rot="16200000">
            <a:off x="3733287" y="3393140"/>
            <a:ext cx="4405542" cy="54863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灯片编号占位符 5"/>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3472" y="567641"/>
            <a:ext cx="11277600" cy="830997"/>
          </a:xfrm>
          <a:prstGeom prst="rect">
            <a:avLst/>
          </a:prstGeom>
          <a:noFill/>
        </p:spPr>
        <p:txBody>
          <a:bodyPr wrap="square" rtlCol="0">
            <a:spAutoFit/>
          </a:bodyPr>
          <a:lstStyle/>
          <a:p>
            <a:r>
              <a:rPr kumimoji="1" lang="en-US" altLang="zh-CN" sz="2400" b="1" dirty="0"/>
              <a:t>After training, we used the testing set to test the accuracy of our new method and the the accuracy rate was around 80%.</a:t>
            </a:r>
            <a:endParaRPr kumimoji="1" lang="zh-CN" altLang="en-US" sz="2400" b="1" dirty="0"/>
          </a:p>
        </p:txBody>
      </p:sp>
      <p:sp>
        <p:nvSpPr>
          <p:cNvPr id="9"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B</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0"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3</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1" name="文本框 10"/>
          <p:cNvSpPr txBox="1"/>
          <p:nvPr/>
        </p:nvSpPr>
        <p:spPr>
          <a:xfrm>
            <a:off x="949015" y="188292"/>
            <a:ext cx="2291725" cy="369332"/>
          </a:xfrm>
          <a:prstGeom prst="rect">
            <a:avLst/>
          </a:prstGeom>
          <a:noFill/>
        </p:spPr>
        <p:txBody>
          <a:bodyPr wrap="square" rtlCol="0">
            <a:spAutoFit/>
          </a:bodyPr>
          <a:lstStyle/>
          <a:p>
            <a:r>
              <a:rPr kumimoji="1" lang="en-US" altLang="zh-CN" dirty="0">
                <a:solidFill>
                  <a:schemeClr val="bg1">
                    <a:lumMod val="65000"/>
                  </a:schemeClr>
                </a:solidFill>
              </a:rPr>
              <a:t>Calculate</a:t>
            </a:r>
            <a:r>
              <a:rPr kumimoji="1" lang="zh-CN" altLang="en-US" dirty="0">
                <a:solidFill>
                  <a:schemeClr val="bg1">
                    <a:lumMod val="65000"/>
                  </a:schemeClr>
                </a:solidFill>
              </a:rPr>
              <a:t> </a:t>
            </a:r>
            <a:r>
              <a:rPr kumimoji="1" lang="en-US" altLang="zh-CN" dirty="0">
                <a:solidFill>
                  <a:schemeClr val="bg1">
                    <a:lumMod val="65000"/>
                  </a:schemeClr>
                </a:solidFill>
              </a:rPr>
              <a:t>Accuracy</a:t>
            </a:r>
            <a:endParaRPr kumimoji="1" lang="zh-CN" altLang="en-US" dirty="0">
              <a:solidFill>
                <a:schemeClr val="bg1">
                  <a:lumMod val="65000"/>
                </a:schemeClr>
              </a:solidFill>
            </a:endParaRPr>
          </a:p>
        </p:txBody>
      </p:sp>
      <p:sp>
        <p:nvSpPr>
          <p:cNvPr id="15" name="Text Placeholder 18"/>
          <p:cNvSpPr txBox="1"/>
          <p:nvPr/>
        </p:nvSpPr>
        <p:spPr>
          <a:xfrm>
            <a:off x="949015" y="1901528"/>
            <a:ext cx="1700952" cy="984565"/>
          </a:xfrm>
          <a:prstGeom prst="rect">
            <a:avLst/>
          </a:prstGeom>
          <a:solidFill>
            <a:schemeClr val="bg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baseline="30000" dirty="0">
                <a:solidFill>
                  <a:schemeClr val="bg1"/>
                </a:solidFill>
              </a:rPr>
              <a:t>Result</a:t>
            </a:r>
            <a:endParaRPr lang="en-US" sz="2000" b="1" baseline="30000" dirty="0">
              <a:solidFill>
                <a:schemeClr val="bg1"/>
              </a:solidFill>
            </a:endParaRPr>
          </a:p>
        </p:txBody>
      </p:sp>
      <p:sp>
        <p:nvSpPr>
          <p:cNvPr id="17" name="Text Placeholder 18"/>
          <p:cNvSpPr txBox="1"/>
          <p:nvPr/>
        </p:nvSpPr>
        <p:spPr>
          <a:xfrm>
            <a:off x="2674136" y="1901528"/>
            <a:ext cx="8388312" cy="984565"/>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just">
              <a:buFont typeface="Arial" panose="020B0604020202020204" pitchFamily="34" charset="0"/>
              <a:buChar char="•"/>
            </a:pPr>
            <a:r>
              <a:rPr lang="en-US" altLang="zh-CN" sz="1600" dirty="0">
                <a:solidFill>
                  <a:schemeClr val="tx1"/>
                </a:solidFill>
              </a:rPr>
              <a:t>Accuracy:78.15%</a:t>
            </a:r>
            <a:endParaRPr lang="en-US" altLang="zh-CN" sz="1600" dirty="0">
              <a:solidFill>
                <a:schemeClr val="tx1"/>
              </a:solidFill>
            </a:endParaRPr>
          </a:p>
          <a:p>
            <a:pPr marL="285750" indent="-285750" algn="just">
              <a:buFont typeface="Arial" panose="020B0604020202020204" pitchFamily="34" charset="0"/>
              <a:buChar char="•"/>
            </a:pPr>
            <a:r>
              <a:rPr lang="en-US" altLang="zh-CN" sz="1600" dirty="0">
                <a:solidFill>
                  <a:schemeClr val="tx1"/>
                </a:solidFill>
              </a:rPr>
              <a:t>Recall: 76.01%</a:t>
            </a:r>
            <a:endParaRPr lang="en-US" altLang="zh-CN" sz="1600" dirty="0">
              <a:solidFill>
                <a:schemeClr val="tx1"/>
              </a:solidFill>
            </a:endParaRPr>
          </a:p>
          <a:p>
            <a:pPr marL="285750" indent="-285750" algn="just">
              <a:buFont typeface="Arial" panose="020B0604020202020204" pitchFamily="34" charset="0"/>
              <a:buChar char="•"/>
            </a:pPr>
            <a:r>
              <a:rPr lang="en-US" altLang="zh-CN" sz="1600" dirty="0">
                <a:solidFill>
                  <a:schemeClr val="tx1"/>
                </a:solidFill>
              </a:rPr>
              <a:t>Precision:79.41%</a:t>
            </a:r>
            <a:endParaRPr lang="en-US" altLang="zh-CN" sz="1600" dirty="0">
              <a:solidFill>
                <a:schemeClr val="tx1"/>
              </a:solidFill>
            </a:endParaRPr>
          </a:p>
        </p:txBody>
      </p:sp>
      <p:sp>
        <p:nvSpPr>
          <p:cNvPr id="3" name="灯片编号占位符 2"/>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pic>
        <p:nvPicPr>
          <p:cNvPr id="5" name="图片 4" descr="图形用户界面, 文本, 应用程序&#10;&#10;描述已自动生成"/>
          <p:cNvPicPr>
            <a:picLocks noChangeAspect="1"/>
          </p:cNvPicPr>
          <p:nvPr/>
        </p:nvPicPr>
        <p:blipFill>
          <a:blip r:embed="rId1"/>
          <a:stretch>
            <a:fillRect/>
          </a:stretch>
        </p:blipFill>
        <p:spPr>
          <a:xfrm>
            <a:off x="963302" y="3724958"/>
            <a:ext cx="9938061" cy="2735243"/>
          </a:xfrm>
          <a:prstGeom prst="rect">
            <a:avLst/>
          </a:prstGeom>
        </p:spPr>
      </p:pic>
      <p:pic>
        <p:nvPicPr>
          <p:cNvPr id="7" name="图片 6"/>
          <p:cNvPicPr>
            <a:picLocks noChangeAspect="1"/>
          </p:cNvPicPr>
          <p:nvPr/>
        </p:nvPicPr>
        <p:blipFill>
          <a:blip r:embed="rId2"/>
          <a:stretch>
            <a:fillRect/>
          </a:stretch>
        </p:blipFill>
        <p:spPr>
          <a:xfrm>
            <a:off x="762753" y="2905985"/>
            <a:ext cx="10151888" cy="89714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3472" y="567641"/>
            <a:ext cx="11277600" cy="829945"/>
          </a:xfrm>
          <a:prstGeom prst="rect">
            <a:avLst/>
          </a:prstGeom>
          <a:noFill/>
        </p:spPr>
        <p:txBody>
          <a:bodyPr wrap="square" rtlCol="0">
            <a:spAutoFit/>
          </a:bodyPr>
          <a:lstStyle/>
          <a:p>
            <a:r>
              <a:rPr kumimoji="1" lang="en-US" altLang="zh-CN" sz="2400" b="1" dirty="0"/>
              <a:t>After training, we used the</a:t>
            </a:r>
            <a:r>
              <a:rPr kumimoji="1" lang="zh-CN" altLang="en-US" sz="2400" b="1" dirty="0"/>
              <a:t> </a:t>
            </a:r>
            <a:r>
              <a:rPr kumimoji="1" lang="en-US" altLang="zh-CN" sz="2400" b="1" dirty="0"/>
              <a:t>retrained module to calculate the news dataset and get each day’s sentiment scores and its standard deviation.</a:t>
            </a:r>
            <a:endParaRPr kumimoji="1" lang="zh-CN" altLang="en-US" sz="2400" b="1" dirty="0"/>
          </a:p>
        </p:txBody>
      </p:sp>
      <p:sp>
        <p:nvSpPr>
          <p:cNvPr id="9"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B</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0"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dirty="0">
                <a:solidFill>
                  <a:schemeClr val="bg1"/>
                </a:solidFill>
                <a:latin typeface="等线" panose="02010600030101010101" pitchFamily="2" charset="-122"/>
                <a:ea typeface="等线" panose="02010600030101010101" pitchFamily="2" charset="-122"/>
                <a:cs typeface="Arial Narrow" panose="020B0606020202030204" pitchFamily="34" charset="0"/>
              </a:rPr>
              <a:t>4</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1" name="文本框 10"/>
          <p:cNvSpPr txBox="1"/>
          <p:nvPr/>
        </p:nvSpPr>
        <p:spPr>
          <a:xfrm>
            <a:off x="949015" y="188292"/>
            <a:ext cx="2291725" cy="369332"/>
          </a:xfrm>
          <a:prstGeom prst="rect">
            <a:avLst/>
          </a:prstGeom>
          <a:noFill/>
        </p:spPr>
        <p:txBody>
          <a:bodyPr wrap="square" rtlCol="0">
            <a:spAutoFit/>
          </a:bodyPr>
          <a:lstStyle/>
          <a:p>
            <a:r>
              <a:rPr kumimoji="1" lang="en-US" altLang="zh-CN" dirty="0">
                <a:solidFill>
                  <a:schemeClr val="bg1">
                    <a:lumMod val="65000"/>
                  </a:schemeClr>
                </a:solidFill>
              </a:rPr>
              <a:t>Sentiment</a:t>
            </a:r>
            <a:r>
              <a:rPr kumimoji="1" lang="zh-CN" altLang="en-US" dirty="0">
                <a:solidFill>
                  <a:schemeClr val="bg1">
                    <a:lumMod val="65000"/>
                  </a:schemeClr>
                </a:solidFill>
              </a:rPr>
              <a:t> </a:t>
            </a:r>
            <a:r>
              <a:rPr kumimoji="1" lang="en-US" altLang="zh-CN" dirty="0">
                <a:solidFill>
                  <a:schemeClr val="bg1">
                    <a:lumMod val="65000"/>
                  </a:schemeClr>
                </a:solidFill>
              </a:rPr>
              <a:t>Analysis</a:t>
            </a:r>
            <a:endParaRPr kumimoji="1" lang="zh-CN" altLang="en-US" dirty="0">
              <a:solidFill>
                <a:schemeClr val="bg1">
                  <a:lumMod val="65000"/>
                </a:schemeClr>
              </a:solidFill>
            </a:endParaRPr>
          </a:p>
        </p:txBody>
      </p:sp>
      <p:sp>
        <p:nvSpPr>
          <p:cNvPr id="12" name="文本框 11"/>
          <p:cNvSpPr txBox="1"/>
          <p:nvPr/>
        </p:nvSpPr>
        <p:spPr>
          <a:xfrm>
            <a:off x="497580" y="1738459"/>
            <a:ext cx="5141219" cy="400110"/>
          </a:xfrm>
          <a:prstGeom prst="rect">
            <a:avLst/>
          </a:prstGeom>
          <a:solidFill>
            <a:srgbClr val="3495BA"/>
          </a:solidFill>
        </p:spPr>
        <p:txBody>
          <a:bodyPr wrap="square" rtlCol="0">
            <a:spAutoFit/>
          </a:bodyPr>
          <a:lstStyle/>
          <a:p>
            <a:pPr algn="ctr"/>
            <a:r>
              <a:rPr kumimoji="1" lang="en-US" altLang="zh-CN" sz="2000" b="1" dirty="0">
                <a:solidFill>
                  <a:schemeClr val="bg1"/>
                </a:solidFill>
              </a:rPr>
              <a:t>Average sentiment scores(MA5)</a:t>
            </a:r>
            <a:endParaRPr kumimoji="1" lang="zh-CN" altLang="en-US" sz="2000" b="1" dirty="0">
              <a:solidFill>
                <a:schemeClr val="bg1"/>
              </a:solidFill>
            </a:endParaRPr>
          </a:p>
        </p:txBody>
      </p:sp>
      <p:sp>
        <p:nvSpPr>
          <p:cNvPr id="14" name="文本框 13"/>
          <p:cNvSpPr txBox="1"/>
          <p:nvPr/>
        </p:nvSpPr>
        <p:spPr>
          <a:xfrm>
            <a:off x="5997834" y="1738459"/>
            <a:ext cx="5141219" cy="400110"/>
          </a:xfrm>
          <a:prstGeom prst="rect">
            <a:avLst/>
          </a:prstGeom>
          <a:solidFill>
            <a:srgbClr val="3495BA"/>
          </a:solidFill>
        </p:spPr>
        <p:txBody>
          <a:bodyPr wrap="square" rtlCol="0">
            <a:spAutoFit/>
          </a:bodyPr>
          <a:lstStyle/>
          <a:p>
            <a:pPr algn="ctr"/>
            <a:r>
              <a:rPr kumimoji="1" lang="en-US" altLang="zh-CN" sz="2000" b="1" dirty="0">
                <a:solidFill>
                  <a:schemeClr val="bg1"/>
                </a:solidFill>
              </a:rPr>
              <a:t>Std of sentiment scores per day</a:t>
            </a:r>
            <a:endParaRPr kumimoji="1" lang="zh-CN" altLang="en-US" sz="2000" b="1" dirty="0">
              <a:solidFill>
                <a:schemeClr val="bg1"/>
              </a:solidFill>
            </a:endParaRPr>
          </a:p>
        </p:txBody>
      </p:sp>
      <p:graphicFrame>
        <p:nvGraphicFramePr>
          <p:cNvPr id="16" name="图表 15"/>
          <p:cNvGraphicFramePr/>
          <p:nvPr/>
        </p:nvGraphicFramePr>
        <p:xfrm>
          <a:off x="6095999" y="2292927"/>
          <a:ext cx="5043053" cy="3872346"/>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graphicFrame>
        <p:nvGraphicFramePr>
          <p:cNvPr id="13" name="图表 3"/>
          <p:cNvGraphicFramePr/>
          <p:nvPr/>
        </p:nvGraphicFramePr>
        <p:xfrm>
          <a:off x="497580" y="2292927"/>
          <a:ext cx="5043052" cy="387234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70D8578-DDD4-487D-A316-C8E65CC577E1}" type="slidenum">
              <a:rPr lang="zh-CN" altLang="en-US" smtClean="0"/>
            </a:fld>
            <a:endParaRPr lang="zh-CN" altLang="en-US"/>
          </a:p>
        </p:txBody>
      </p:sp>
      <p:pic>
        <p:nvPicPr>
          <p:cNvPr id="11" name="内容占位符 10"/>
          <p:cNvPicPr>
            <a:picLocks noGrp="1" noChangeAspect="1"/>
          </p:cNvPicPr>
          <p:nvPr>
            <p:ph idx="1"/>
          </p:nvPr>
        </p:nvPicPr>
        <p:blipFill rotWithShape="1">
          <a:blip r:embed="rId1" cstate="print">
            <a:extLst>
              <a:ext uri="{28A0092B-C50C-407E-A947-70E740481C1C}">
                <a14:useLocalDpi xmlns:a14="http://schemas.microsoft.com/office/drawing/2010/main" val="0"/>
              </a:ext>
            </a:extLst>
          </a:blip>
          <a:srcRect t="25265" b="42628"/>
          <a:stretch>
            <a:fillRect/>
          </a:stretch>
        </p:blipFill>
        <p:spPr>
          <a:xfrm>
            <a:off x="0" y="1368745"/>
            <a:ext cx="12192000" cy="2609693"/>
          </a:xfrm>
        </p:spPr>
      </p:pic>
      <p:sp>
        <p:nvSpPr>
          <p:cNvPr id="12" name="矩形 11"/>
          <p:cNvSpPr/>
          <p:nvPr/>
        </p:nvSpPr>
        <p:spPr>
          <a:xfrm>
            <a:off x="8559437" y="1372499"/>
            <a:ext cx="3604853" cy="2609693"/>
          </a:xfrm>
          <a:prstGeom prst="rect">
            <a:avLst/>
          </a:prstGeom>
          <a:solidFill>
            <a:srgbClr val="3495B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336477" y="217891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nvGrpSpPr>
          <p:cNvPr id="37" name="组合 36"/>
          <p:cNvGrpSpPr/>
          <p:nvPr/>
        </p:nvGrpSpPr>
        <p:grpSpPr>
          <a:xfrm>
            <a:off x="9851442"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019" y="2279604"/>
              <a:ext cx="457201" cy="762002"/>
            </a:xfrm>
            <a:prstGeom prst="rect">
              <a:avLst/>
            </a:prstGeom>
          </p:spPr>
        </p:pic>
      </p:grpSp>
      <p:grpSp>
        <p:nvGrpSpPr>
          <p:cNvPr id="40" name="组合 39"/>
          <p:cNvGrpSpPr/>
          <p:nvPr/>
        </p:nvGrpSpPr>
        <p:grpSpPr>
          <a:xfrm>
            <a:off x="5681486" y="213359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232" y="5239074"/>
              <a:ext cx="612000" cy="789158"/>
            </a:xfrm>
            <a:prstGeom prst="rect">
              <a:avLst/>
            </a:prstGeom>
          </p:spPr>
        </p:pic>
      </p:grpSp>
      <p:grpSp>
        <p:nvGrpSpPr>
          <p:cNvPr id="22" name="组合 21"/>
          <p:cNvGrpSpPr/>
          <p:nvPr/>
        </p:nvGrpSpPr>
        <p:grpSpPr>
          <a:xfrm>
            <a:off x="3867278" y="4290231"/>
            <a:ext cx="7608442" cy="1077218"/>
            <a:chOff x="3867278" y="4290231"/>
            <a:chExt cx="7608442" cy="1077218"/>
          </a:xfrm>
        </p:grpSpPr>
        <p:sp>
          <p:nvSpPr>
            <p:cNvPr id="23" name="矩形 22"/>
            <p:cNvSpPr/>
            <p:nvPr/>
          </p:nvSpPr>
          <p:spPr>
            <a:xfrm>
              <a:off x="3867278" y="4290231"/>
              <a:ext cx="5424640" cy="1077218"/>
            </a:xfrm>
            <a:prstGeom prst="rect">
              <a:avLst/>
            </a:prstGeom>
          </p:spPr>
          <p:txBody>
            <a:bodyPr wrap="square">
              <a:spAutoFit/>
            </a:bodyPr>
            <a:lstStyle/>
            <a:p>
              <a:r>
                <a:rPr lang="en-US" altLang="zh-CN" sz="3200" b="1" dirty="0">
                  <a:solidFill>
                    <a:srgbClr val="3495BA"/>
                  </a:solidFill>
                  <a:latin typeface="微软雅黑 Light" panose="020B0502040204020203" pitchFamily="34" charset="-122"/>
                  <a:ea typeface="微软雅黑 Light" panose="020B0502040204020203" pitchFamily="34" charset="-122"/>
                </a:rPr>
                <a:t>C. Analysis and</a:t>
              </a:r>
              <a:r>
                <a:rPr lang="zh-CN" altLang="en-US" sz="3200" b="1" dirty="0">
                  <a:solidFill>
                    <a:srgbClr val="3495BA"/>
                  </a:solidFill>
                  <a:latin typeface="微软雅黑 Light" panose="020B0502040204020203" pitchFamily="34" charset="-122"/>
                  <a:ea typeface="微软雅黑 Light" panose="020B0502040204020203" pitchFamily="34" charset="-122"/>
                </a:rPr>
                <a:t> </a:t>
              </a:r>
              <a:r>
                <a:rPr lang="en-US" altLang="zh-CN" sz="3200" b="1" dirty="0">
                  <a:solidFill>
                    <a:srgbClr val="3495BA"/>
                  </a:solidFill>
                  <a:latin typeface="微软雅黑 Light" panose="020B0502040204020203" pitchFamily="34" charset="-122"/>
                  <a:ea typeface="微软雅黑 Light" panose="020B0502040204020203" pitchFamily="34" charset="-122"/>
                </a:rPr>
                <a:t>Result</a:t>
              </a:r>
              <a:endParaRPr lang="en-US" altLang="zh-CN" sz="3200" b="1" dirty="0">
                <a:solidFill>
                  <a:srgbClr val="3495BA"/>
                </a:solidFill>
                <a:latin typeface="微软雅黑 Light" panose="020B0502040204020203" pitchFamily="34" charset="-122"/>
                <a:ea typeface="微软雅黑 Light" panose="020B0502040204020203" pitchFamily="34" charset="-122"/>
              </a:endParaRPr>
            </a:p>
            <a:p>
              <a:endParaRPr lang="en-US" altLang="zh-CN" sz="3200" b="1" dirty="0">
                <a:solidFill>
                  <a:srgbClr val="3495BA"/>
                </a:solidFill>
                <a:latin typeface="微软雅黑 Light" panose="020B0502040204020203" pitchFamily="34" charset="-122"/>
                <a:ea typeface="微软雅黑 Light" panose="020B0502040204020203" pitchFamily="34" charset="-122"/>
              </a:endParaRPr>
            </a:p>
          </p:txBody>
        </p:sp>
        <p:cxnSp>
          <p:nvCxnSpPr>
            <p:cNvPr id="24" name="直接连接符 29"/>
            <p:cNvCxnSpPr/>
            <p:nvPr/>
          </p:nvCxnSpPr>
          <p:spPr>
            <a:xfrm>
              <a:off x="3962401" y="4875006"/>
              <a:ext cx="751331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
        <p:nvSpPr>
          <p:cNvPr id="5" name="文本框 1"/>
          <p:cNvSpPr txBox="1"/>
          <p:nvPr/>
        </p:nvSpPr>
        <p:spPr>
          <a:xfrm>
            <a:off x="249390" y="471581"/>
            <a:ext cx="10972800" cy="461665"/>
          </a:xfrm>
          <a:prstGeom prst="rect">
            <a:avLst/>
          </a:prstGeom>
          <a:noFill/>
        </p:spPr>
        <p:txBody>
          <a:bodyPr wrap="square" rtlCol="0">
            <a:spAutoFit/>
          </a:bodyPr>
          <a:lstStyle>
            <a:defPPr>
              <a:defRPr lang="zh-CN"/>
            </a:defPPr>
            <a:lvl1pPr>
              <a:defRPr kumimoji="1" sz="2400" b="1"/>
            </a:lvl1pPr>
          </a:lstStyle>
          <a:p>
            <a:r>
              <a:rPr lang="en-US" altLang="zh-CN" dirty="0"/>
              <a:t>A summary of regression analyses and robust tests </a:t>
            </a:r>
            <a:endParaRPr lang="zh-CN" altLang="en-US" dirty="0"/>
          </a:p>
        </p:txBody>
      </p:sp>
      <p:sp>
        <p:nvSpPr>
          <p:cNvPr id="6"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C</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7"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1</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8" name="文本框 6"/>
          <p:cNvSpPr txBox="1"/>
          <p:nvPr/>
        </p:nvSpPr>
        <p:spPr>
          <a:xfrm>
            <a:off x="949016" y="188292"/>
            <a:ext cx="2442254" cy="369332"/>
          </a:xfrm>
          <a:prstGeom prst="rect">
            <a:avLst/>
          </a:prstGeom>
          <a:noFill/>
        </p:spPr>
        <p:txBody>
          <a:bodyPr wrap="square" rtlCol="0">
            <a:spAutoFit/>
          </a:bodyPr>
          <a:lstStyle/>
          <a:p>
            <a:r>
              <a:rPr kumimoji="1" lang="en-US" altLang="zh-CN" dirty="0">
                <a:solidFill>
                  <a:schemeClr val="bg1">
                    <a:lumMod val="65000"/>
                  </a:schemeClr>
                </a:solidFill>
              </a:rPr>
              <a:t>Summary of Analysis</a:t>
            </a:r>
            <a:endParaRPr kumimoji="1" lang="zh-CN" altLang="en-US" dirty="0">
              <a:solidFill>
                <a:schemeClr val="bg1">
                  <a:lumMod val="65000"/>
                </a:schemeClr>
              </a:solidFill>
            </a:endParaRPr>
          </a:p>
        </p:txBody>
      </p:sp>
      <p:graphicFrame>
        <p:nvGraphicFramePr>
          <p:cNvPr id="9" name="Table 9"/>
          <p:cNvGraphicFramePr>
            <a:graphicFrameLocks noGrp="1"/>
          </p:cNvGraphicFramePr>
          <p:nvPr/>
        </p:nvGraphicFramePr>
        <p:xfrm>
          <a:off x="1065321" y="2038395"/>
          <a:ext cx="10972800" cy="4051689"/>
        </p:xfrm>
        <a:graphic>
          <a:graphicData uri="http://schemas.openxmlformats.org/drawingml/2006/table">
            <a:tbl>
              <a:tblPr firstRow="1" bandRow="1">
                <a:tableStyleId>{F5AB1C69-6EDB-4FF4-983F-18BD219EF322}</a:tableStyleId>
              </a:tblPr>
              <a:tblGrid>
                <a:gridCol w="2369010"/>
                <a:gridCol w="2593615"/>
                <a:gridCol w="3341666"/>
                <a:gridCol w="2668509"/>
              </a:tblGrid>
              <a:tr h="1284681">
                <a:tc>
                  <a:txBody>
                    <a:bodyPr/>
                    <a:lstStyle/>
                    <a:p>
                      <a:endParaRPr lang="en-US" dirty="0"/>
                    </a:p>
                  </a:txBody>
                  <a:tcPr anchor="ctr"/>
                </a:tc>
                <a:tc>
                  <a:txBody>
                    <a:bodyPr/>
                    <a:lstStyle/>
                    <a:p>
                      <a:r>
                        <a:rPr lang="en-US" dirty="0"/>
                        <a:t>Sentiment MA5</a:t>
                      </a:r>
                      <a:endParaRPr lang="en-US" dirty="0"/>
                    </a:p>
                  </a:txBody>
                  <a:tcPr anchor="ctr"/>
                </a:tc>
                <a:tc>
                  <a:txBody>
                    <a:bodyPr/>
                    <a:lstStyle/>
                    <a:p>
                      <a:r>
                        <a:rPr lang="en-US" dirty="0"/>
                        <a:t>Sentiment Yesterday</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Sentiment Volatility Yesterday</a:t>
                      </a:r>
                      <a:endParaRPr lang="en-US" dirty="0"/>
                    </a:p>
                    <a:p>
                      <a:endParaRPr lang="en-US" dirty="0"/>
                    </a:p>
                  </a:txBody>
                  <a:tcPr anchor="ctr"/>
                </a:tc>
              </a:tr>
              <a:tr h="691752">
                <a:tc>
                  <a:txBody>
                    <a:bodyPr/>
                    <a:lstStyle/>
                    <a:p>
                      <a:r>
                        <a:rPr lang="en-US" dirty="0"/>
                        <a:t>Fund Return</a:t>
                      </a:r>
                      <a:endParaRPr lang="en-US" dirty="0"/>
                    </a:p>
                  </a:txBody>
                  <a:tcPr anchor="ctr"/>
                </a:tc>
                <a:tc>
                  <a:txBody>
                    <a:bodyPr/>
                    <a:lstStyle/>
                    <a:p>
                      <a:r>
                        <a:rPr lang="en-US" dirty="0"/>
                        <a:t>Insignificant</a:t>
                      </a:r>
                      <a:endParaRPr lang="en-US" dirty="0"/>
                    </a:p>
                    <a:p>
                      <a:r>
                        <a:rPr lang="en-US" dirty="0"/>
                        <a:t>Robust</a:t>
                      </a:r>
                      <a:endParaRPr lang="en-US" dirty="0"/>
                    </a:p>
                  </a:txBody>
                  <a:tcPr anchor="ctr"/>
                </a:tc>
                <a:tc>
                  <a:txBody>
                    <a:bodyPr/>
                    <a:lstStyle/>
                    <a:p>
                      <a:r>
                        <a:rPr lang="en-US" dirty="0"/>
                        <a:t>Insignificant</a:t>
                      </a:r>
                      <a:endParaRPr lang="en-US" dirty="0"/>
                    </a:p>
                    <a:p>
                      <a:r>
                        <a:rPr lang="en-US" dirty="0"/>
                        <a:t>Robust</a:t>
                      </a:r>
                      <a:endParaRPr lang="en-US" dirty="0"/>
                    </a:p>
                  </a:txBody>
                  <a:tcPr anchor="ctr"/>
                </a:tc>
                <a:tc>
                  <a:txBody>
                    <a:bodyPr/>
                    <a:lstStyle/>
                    <a:p>
                      <a:r>
                        <a:rPr lang="en-US" dirty="0"/>
                        <a:t>Insignificant</a:t>
                      </a:r>
                      <a:endParaRPr lang="en-US" dirty="0"/>
                    </a:p>
                    <a:p>
                      <a:r>
                        <a:rPr lang="en-US" dirty="0"/>
                        <a:t>Robust</a:t>
                      </a:r>
                      <a:endParaRPr lang="en-US" dirty="0"/>
                    </a:p>
                  </a:txBody>
                  <a:tcPr anchor="ctr"/>
                </a:tc>
              </a:tr>
              <a:tr h="691752">
                <a:tc>
                  <a:txBody>
                    <a:bodyPr/>
                    <a:lstStyle/>
                    <a:p>
                      <a:r>
                        <a:rPr lang="en-US" b="1" dirty="0"/>
                        <a:t>Fund Volatility</a:t>
                      </a:r>
                      <a:endParaRPr lang="en-US" b="1" dirty="0"/>
                    </a:p>
                  </a:txBody>
                  <a:tcPr anchor="ctr"/>
                </a:tc>
                <a:tc>
                  <a:txBody>
                    <a:bodyPr/>
                    <a:lstStyle/>
                    <a:p>
                      <a:r>
                        <a:rPr lang="en-US" b="1" dirty="0">
                          <a:solidFill>
                            <a:srgbClr val="FF0000"/>
                          </a:solidFill>
                        </a:rPr>
                        <a:t>Significant</a:t>
                      </a:r>
                      <a:endParaRPr lang="en-US" b="1" dirty="0">
                        <a:solidFill>
                          <a:srgbClr val="FF0000"/>
                        </a:solidFill>
                      </a:endParaRPr>
                    </a:p>
                    <a:p>
                      <a:r>
                        <a:rPr lang="en-US" b="1" dirty="0">
                          <a:solidFill>
                            <a:srgbClr val="FF0000"/>
                          </a:solidFill>
                        </a:rPr>
                        <a:t>Robust</a:t>
                      </a:r>
                      <a:endParaRPr lang="en-US" b="1" dirty="0">
                        <a:solidFill>
                          <a:srgbClr val="FF0000"/>
                        </a:solidFill>
                      </a:endParaRPr>
                    </a:p>
                  </a:txBody>
                  <a:tcPr anchor="ctr"/>
                </a:tc>
                <a:tc>
                  <a:txBody>
                    <a:bodyPr/>
                    <a:lstStyle/>
                    <a:p>
                      <a:r>
                        <a:rPr lang="en-US" b="1" dirty="0"/>
                        <a:t>Significant</a:t>
                      </a:r>
                      <a:endParaRPr lang="en-US" b="1" dirty="0"/>
                    </a:p>
                    <a:p>
                      <a:r>
                        <a:rPr lang="en-US" b="1" dirty="0"/>
                        <a:t>Robust</a:t>
                      </a:r>
                      <a:endParaRPr lang="en-US" b="1" dirty="0"/>
                    </a:p>
                  </a:txBody>
                  <a:tcPr anchor="ctr"/>
                </a:tc>
                <a:tc>
                  <a:txBody>
                    <a:bodyPr/>
                    <a:lstStyle/>
                    <a:p>
                      <a:r>
                        <a:rPr lang="en-US" b="1" dirty="0">
                          <a:solidFill>
                            <a:srgbClr val="FF0000"/>
                          </a:solidFill>
                        </a:rPr>
                        <a:t>Significant</a:t>
                      </a:r>
                      <a:endParaRPr lang="en-US" b="1" dirty="0">
                        <a:solidFill>
                          <a:srgbClr val="FF0000"/>
                        </a:solidFill>
                      </a:endParaRPr>
                    </a:p>
                    <a:p>
                      <a:r>
                        <a:rPr lang="en-US" b="1" dirty="0">
                          <a:solidFill>
                            <a:srgbClr val="FF0000"/>
                          </a:solidFill>
                        </a:rPr>
                        <a:t>Robust</a:t>
                      </a:r>
                      <a:endParaRPr lang="en-US" b="1" dirty="0">
                        <a:solidFill>
                          <a:srgbClr val="FF0000"/>
                        </a:solidFill>
                      </a:endParaRPr>
                    </a:p>
                  </a:txBody>
                  <a:tcPr anchor="ctr"/>
                </a:tc>
              </a:tr>
              <a:tr h="691752">
                <a:tc>
                  <a:txBody>
                    <a:bodyPr/>
                    <a:lstStyle/>
                    <a:p>
                      <a:r>
                        <a:rPr lang="en-US" dirty="0"/>
                        <a:t>Stock Return</a:t>
                      </a:r>
                      <a:endParaRPr lang="en-US" dirty="0"/>
                    </a:p>
                  </a:txBody>
                  <a:tcPr anchor="ctr"/>
                </a:tc>
                <a:tc>
                  <a:txBody>
                    <a:bodyPr/>
                    <a:lstStyle/>
                    <a:p>
                      <a:r>
                        <a:rPr lang="en-US" dirty="0"/>
                        <a:t>Insignificant</a:t>
                      </a:r>
                      <a:endParaRPr lang="en-US" dirty="0"/>
                    </a:p>
                    <a:p>
                      <a:r>
                        <a:rPr lang="en-US" dirty="0"/>
                        <a:t>Robust</a:t>
                      </a:r>
                      <a:endParaRPr lang="en-US" dirty="0"/>
                    </a:p>
                  </a:txBody>
                  <a:tcPr anchor="ctr"/>
                </a:tc>
                <a:tc>
                  <a:txBody>
                    <a:bodyPr/>
                    <a:lstStyle/>
                    <a:p>
                      <a:r>
                        <a:rPr lang="en-US" dirty="0"/>
                        <a:t>Insignificant</a:t>
                      </a:r>
                      <a:endParaRPr lang="en-US" dirty="0"/>
                    </a:p>
                    <a:p>
                      <a:r>
                        <a:rPr lang="en-US" dirty="0"/>
                        <a:t>Robust</a:t>
                      </a:r>
                      <a:endParaRPr lang="en-US" dirty="0"/>
                    </a:p>
                  </a:txBody>
                  <a:tcPr anchor="ctr"/>
                </a:tc>
                <a:tc>
                  <a:txBody>
                    <a:bodyPr/>
                    <a:lstStyle/>
                    <a:p>
                      <a:r>
                        <a:rPr lang="en-US" dirty="0"/>
                        <a:t>Insignificant</a:t>
                      </a:r>
                      <a:endParaRPr lang="en-US" dirty="0"/>
                    </a:p>
                    <a:p>
                      <a:r>
                        <a:rPr lang="en-US" dirty="0"/>
                        <a:t>Robust</a:t>
                      </a:r>
                      <a:endParaRPr lang="en-US" dirty="0"/>
                    </a:p>
                  </a:txBody>
                  <a:tcPr anchor="ctr"/>
                </a:tc>
              </a:tr>
              <a:tr h="691752">
                <a:tc>
                  <a:txBody>
                    <a:bodyPr/>
                    <a:lstStyle/>
                    <a:p>
                      <a:r>
                        <a:rPr lang="en-US" b="1" dirty="0"/>
                        <a:t>Stock Volatility</a:t>
                      </a:r>
                      <a:endParaRPr lang="en-US" b="1" dirty="0"/>
                    </a:p>
                  </a:txBody>
                  <a:tcPr anchor="ctr"/>
                </a:tc>
                <a:tc>
                  <a:txBody>
                    <a:bodyPr/>
                    <a:lstStyle/>
                    <a:p>
                      <a:r>
                        <a:rPr lang="en-US" b="1" dirty="0">
                          <a:solidFill>
                            <a:srgbClr val="FF0000"/>
                          </a:solidFill>
                        </a:rPr>
                        <a:t>Significant</a:t>
                      </a:r>
                      <a:endParaRPr lang="en-US" b="1" dirty="0">
                        <a:solidFill>
                          <a:srgbClr val="FF0000"/>
                        </a:solidFill>
                      </a:endParaRPr>
                    </a:p>
                    <a:p>
                      <a:r>
                        <a:rPr lang="en-US" b="1" dirty="0">
                          <a:solidFill>
                            <a:srgbClr val="FF0000"/>
                          </a:solidFill>
                        </a:rPr>
                        <a:t>Robust</a:t>
                      </a:r>
                      <a:endParaRPr lang="en-US" b="1" dirty="0">
                        <a:solidFill>
                          <a:srgbClr val="FF0000"/>
                        </a:solidFill>
                      </a:endParaRPr>
                    </a:p>
                  </a:txBody>
                  <a:tcPr anchor="ctr"/>
                </a:tc>
                <a:tc>
                  <a:txBody>
                    <a:bodyPr/>
                    <a:lstStyle/>
                    <a:p>
                      <a:r>
                        <a:rPr lang="en-US" b="1" dirty="0"/>
                        <a:t>Significant</a:t>
                      </a:r>
                      <a:endParaRPr lang="en-US" b="1" dirty="0"/>
                    </a:p>
                    <a:p>
                      <a:r>
                        <a:rPr lang="en-US" b="1" dirty="0"/>
                        <a:t>Robust</a:t>
                      </a:r>
                      <a:endParaRPr lang="en-US" b="1" dirty="0"/>
                    </a:p>
                  </a:txBody>
                  <a:tcPr anchor="ctr"/>
                </a:tc>
                <a:tc>
                  <a:txBody>
                    <a:bodyPr/>
                    <a:lstStyle/>
                    <a:p>
                      <a:r>
                        <a:rPr lang="en-US" b="1" dirty="0">
                          <a:solidFill>
                            <a:srgbClr val="FF0000"/>
                          </a:solidFill>
                        </a:rPr>
                        <a:t>Significant</a:t>
                      </a:r>
                      <a:endParaRPr lang="en-US" b="1" dirty="0">
                        <a:solidFill>
                          <a:srgbClr val="FF0000"/>
                        </a:solidFill>
                      </a:endParaRPr>
                    </a:p>
                    <a:p>
                      <a:r>
                        <a:rPr lang="en-US" b="1" dirty="0">
                          <a:solidFill>
                            <a:srgbClr val="FF0000"/>
                          </a:solidFill>
                        </a:rPr>
                        <a:t>Robust</a:t>
                      </a:r>
                      <a:endParaRPr lang="en-US" b="1" dirty="0">
                        <a:solidFill>
                          <a:srgbClr val="FF0000"/>
                        </a:solidFill>
                      </a:endParaRPr>
                    </a:p>
                  </a:txBody>
                  <a:tcPr anchor="ctr"/>
                </a:tc>
              </a:tr>
            </a:tbl>
          </a:graphicData>
        </a:graphic>
      </p:graphicFrame>
      <p:sp>
        <p:nvSpPr>
          <p:cNvPr id="10" name="Right Brace 9"/>
          <p:cNvSpPr/>
          <p:nvPr/>
        </p:nvSpPr>
        <p:spPr>
          <a:xfrm rot="16200000">
            <a:off x="7514935" y="-2617925"/>
            <a:ext cx="461666" cy="8584707"/>
          </a:xfrm>
          <a:prstGeom prst="rightBrace">
            <a:avLst>
              <a:gd name="adj1" fmla="val 8333"/>
              <a:gd name="adj2" fmla="val 50000"/>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Rectangle 10"/>
          <p:cNvSpPr/>
          <p:nvPr/>
        </p:nvSpPr>
        <p:spPr>
          <a:xfrm>
            <a:off x="6429433" y="899386"/>
            <a:ext cx="2632669" cy="4387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Independent Variables</a:t>
            </a:r>
            <a:endParaRPr lang="en-US" dirty="0">
              <a:solidFill>
                <a:schemeClr val="tx1"/>
              </a:solidFill>
            </a:endParaRPr>
          </a:p>
        </p:txBody>
      </p:sp>
      <p:sp>
        <p:nvSpPr>
          <p:cNvPr id="12" name="Left Brace 11"/>
          <p:cNvSpPr/>
          <p:nvPr/>
        </p:nvSpPr>
        <p:spPr>
          <a:xfrm>
            <a:off x="692893" y="3315956"/>
            <a:ext cx="256123" cy="2774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p:cNvSpPr/>
          <p:nvPr/>
        </p:nvSpPr>
        <p:spPr>
          <a:xfrm rot="5400000">
            <a:off x="-918616" y="4462589"/>
            <a:ext cx="2558074" cy="4808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Dependent Variables</a:t>
            </a:r>
            <a:endParaRPr lang="en-US"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
        <p:nvSpPr>
          <p:cNvPr id="5" name="文本框 1"/>
          <p:cNvSpPr txBox="1"/>
          <p:nvPr/>
        </p:nvSpPr>
        <p:spPr>
          <a:xfrm>
            <a:off x="249390" y="471581"/>
            <a:ext cx="10972800" cy="461665"/>
          </a:xfrm>
          <a:prstGeom prst="rect">
            <a:avLst/>
          </a:prstGeom>
          <a:noFill/>
        </p:spPr>
        <p:txBody>
          <a:bodyPr wrap="square" rtlCol="0">
            <a:spAutoFit/>
          </a:bodyPr>
          <a:lstStyle>
            <a:defPPr>
              <a:defRPr lang="zh-CN"/>
            </a:defPPr>
            <a:lvl1pPr>
              <a:defRPr kumimoji="1" sz="2400" b="1"/>
            </a:lvl1pPr>
          </a:lstStyle>
          <a:p>
            <a:r>
              <a:rPr lang="en-US" altLang="zh-CN" dirty="0"/>
              <a:t>Stock index as a proxy of fund performance</a:t>
            </a:r>
            <a:endParaRPr lang="zh-CN" altLang="en-US" dirty="0"/>
          </a:p>
        </p:txBody>
      </p:sp>
      <p:sp>
        <p:nvSpPr>
          <p:cNvPr id="6"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C</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7"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dirty="0">
                <a:solidFill>
                  <a:schemeClr val="bg1"/>
                </a:solidFill>
                <a:latin typeface="等线" panose="02010600030101010101" pitchFamily="2" charset="-122"/>
                <a:ea typeface="等线" panose="02010600030101010101" pitchFamily="2" charset="-122"/>
                <a:cs typeface="Arial Narrow" panose="020B0606020202030204" pitchFamily="34" charset="0"/>
              </a:rPr>
              <a:t>2</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graphicFrame>
        <p:nvGraphicFramePr>
          <p:cNvPr id="9" name="Chart 8"/>
          <p:cNvGraphicFramePr/>
          <p:nvPr/>
        </p:nvGraphicFramePr>
        <p:xfrm>
          <a:off x="6096000" y="3516712"/>
          <a:ext cx="5407316" cy="286970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0" name="Chart 9"/>
          <p:cNvGraphicFramePr/>
          <p:nvPr/>
        </p:nvGraphicFramePr>
        <p:xfrm>
          <a:off x="497580" y="1000957"/>
          <a:ext cx="5485969" cy="251575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 Placeholder 18"/>
          <p:cNvSpPr txBox="1"/>
          <p:nvPr/>
        </p:nvSpPr>
        <p:spPr>
          <a:xfrm>
            <a:off x="6154546" y="1767950"/>
            <a:ext cx="5290224" cy="984565"/>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just">
              <a:buFont typeface="Arial" panose="020B0604020202020204" pitchFamily="34" charset="0"/>
              <a:buChar char="•"/>
            </a:pPr>
            <a:r>
              <a:rPr lang="en-US" altLang="zh-CN" sz="1600" dirty="0">
                <a:solidFill>
                  <a:schemeClr val="tx1"/>
                </a:solidFill>
              </a:rPr>
              <a:t>Most of the funds are equity funds, therefore, the fund performance can be represented by the stock index.</a:t>
            </a:r>
            <a:endParaRPr lang="en-US" altLang="zh-CN" sz="1600" dirty="0">
              <a:solidFill>
                <a:schemeClr val="tx1"/>
              </a:solidFill>
            </a:endParaRPr>
          </a:p>
        </p:txBody>
      </p:sp>
      <p:sp>
        <p:nvSpPr>
          <p:cNvPr id="12" name="Text Placeholder 18"/>
          <p:cNvSpPr txBox="1"/>
          <p:nvPr/>
        </p:nvSpPr>
        <p:spPr>
          <a:xfrm>
            <a:off x="360421" y="4459282"/>
            <a:ext cx="5290224" cy="984565"/>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just">
              <a:buFont typeface="Arial" panose="020B0604020202020204" pitchFamily="34" charset="0"/>
              <a:buChar char="•"/>
            </a:pPr>
            <a:r>
              <a:rPr lang="en-US" altLang="zh-CN" sz="1600" dirty="0">
                <a:solidFill>
                  <a:schemeClr val="tx1"/>
                </a:solidFill>
              </a:rPr>
              <a:t>Based on the regression analysis, the fund return and volatility are found to have strong correlation with the stock return and volatility, respectively.</a:t>
            </a:r>
            <a:endParaRPr lang="en-US" altLang="zh-CN" sz="160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
        <p:nvSpPr>
          <p:cNvPr id="5" name="文本框 1"/>
          <p:cNvSpPr txBox="1"/>
          <p:nvPr/>
        </p:nvSpPr>
        <p:spPr>
          <a:xfrm>
            <a:off x="249390" y="471581"/>
            <a:ext cx="10972800" cy="461665"/>
          </a:xfrm>
          <a:prstGeom prst="rect">
            <a:avLst/>
          </a:prstGeom>
          <a:noFill/>
        </p:spPr>
        <p:txBody>
          <a:bodyPr wrap="square" rtlCol="0">
            <a:spAutoFit/>
          </a:bodyPr>
          <a:lstStyle>
            <a:defPPr>
              <a:defRPr lang="zh-CN"/>
            </a:defPPr>
            <a:lvl1pPr>
              <a:defRPr kumimoji="1" sz="2400" b="1"/>
            </a:lvl1pPr>
          </a:lstStyle>
          <a:p>
            <a:r>
              <a:rPr lang="en-US" altLang="zh-CN" dirty="0"/>
              <a:t>Sentiments in the past 5 days cause fluctuations in stock and fund market</a:t>
            </a:r>
            <a:endParaRPr lang="zh-CN" altLang="en-US" dirty="0"/>
          </a:p>
        </p:txBody>
      </p:sp>
      <p:sp>
        <p:nvSpPr>
          <p:cNvPr id="6"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C</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7"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3</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8" name="文本框 6"/>
          <p:cNvSpPr txBox="1"/>
          <p:nvPr/>
        </p:nvSpPr>
        <p:spPr>
          <a:xfrm>
            <a:off x="949016" y="188292"/>
            <a:ext cx="2442254" cy="369332"/>
          </a:xfrm>
          <a:prstGeom prst="rect">
            <a:avLst/>
          </a:prstGeom>
          <a:noFill/>
        </p:spPr>
        <p:txBody>
          <a:bodyPr wrap="square" rtlCol="0">
            <a:spAutoFit/>
          </a:bodyPr>
          <a:lstStyle/>
          <a:p>
            <a:r>
              <a:rPr kumimoji="1" lang="en-US" altLang="zh-CN" dirty="0">
                <a:solidFill>
                  <a:schemeClr val="bg1">
                    <a:lumMod val="65000"/>
                  </a:schemeClr>
                </a:solidFill>
              </a:rPr>
              <a:t>Regression Analysis I</a:t>
            </a:r>
            <a:endParaRPr kumimoji="1" lang="zh-CN" altLang="en-US" dirty="0">
              <a:solidFill>
                <a:schemeClr val="bg1">
                  <a:lumMod val="65000"/>
                </a:schemeClr>
              </a:solidFill>
            </a:endParaRPr>
          </a:p>
        </p:txBody>
      </p:sp>
      <p:graphicFrame>
        <p:nvGraphicFramePr>
          <p:cNvPr id="9" name="Chart 8"/>
          <p:cNvGraphicFramePr/>
          <p:nvPr/>
        </p:nvGraphicFramePr>
        <p:xfrm>
          <a:off x="6402279" y="3795712"/>
          <a:ext cx="4572000" cy="2743200"/>
        </p:xfrm>
        <a:graphic>
          <a:graphicData uri="http://schemas.openxmlformats.org/drawingml/2006/chart">
            <c:chart xmlns:c="http://schemas.openxmlformats.org/drawingml/2006/chart" xmlns:r="http://schemas.openxmlformats.org/officeDocument/2006/relationships" r:id="rId1"/>
          </a:graphicData>
        </a:graphic>
      </p:graphicFrame>
      <p:pic>
        <p:nvPicPr>
          <p:cNvPr id="10" name="Picture 9"/>
          <p:cNvPicPr>
            <a:picLocks noChangeAspect="1"/>
          </p:cNvPicPr>
          <p:nvPr/>
        </p:nvPicPr>
        <p:blipFill>
          <a:blip r:embed="rId2"/>
          <a:stretch>
            <a:fillRect/>
          </a:stretch>
        </p:blipFill>
        <p:spPr>
          <a:xfrm>
            <a:off x="360421" y="933247"/>
            <a:ext cx="3945249" cy="2659098"/>
          </a:xfrm>
          <a:prstGeom prst="rect">
            <a:avLst/>
          </a:prstGeom>
        </p:spPr>
      </p:pic>
      <p:sp>
        <p:nvSpPr>
          <p:cNvPr id="11" name="文本框 14"/>
          <p:cNvSpPr txBox="1"/>
          <p:nvPr/>
        </p:nvSpPr>
        <p:spPr>
          <a:xfrm>
            <a:off x="5274177" y="933247"/>
            <a:ext cx="5290224" cy="400110"/>
          </a:xfrm>
          <a:prstGeom prst="rect">
            <a:avLst/>
          </a:prstGeom>
          <a:solidFill>
            <a:srgbClr val="3495BA"/>
          </a:solidFill>
        </p:spPr>
        <p:txBody>
          <a:bodyPr wrap="square" rtlCol="0">
            <a:spAutoFit/>
          </a:bodyPr>
          <a:lstStyle/>
          <a:p>
            <a:pPr algn="ctr"/>
            <a:r>
              <a:rPr kumimoji="1" lang="en-US" altLang="zh-CN" sz="2000" b="1" dirty="0">
                <a:solidFill>
                  <a:schemeClr val="bg1"/>
                </a:solidFill>
              </a:rPr>
              <a:t>Why 5 Days?</a:t>
            </a:r>
            <a:endParaRPr kumimoji="1" lang="zh-CN" altLang="en-US" sz="2000" b="1" dirty="0">
              <a:solidFill>
                <a:schemeClr val="bg1"/>
              </a:solidFill>
            </a:endParaRPr>
          </a:p>
        </p:txBody>
      </p:sp>
      <p:sp>
        <p:nvSpPr>
          <p:cNvPr id="12" name="Text Placeholder 18"/>
          <p:cNvSpPr txBox="1"/>
          <p:nvPr/>
        </p:nvSpPr>
        <p:spPr>
          <a:xfrm>
            <a:off x="5274177" y="1579969"/>
            <a:ext cx="5290224" cy="984565"/>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just">
              <a:buFont typeface="Arial" panose="020B0604020202020204" pitchFamily="34" charset="0"/>
              <a:buChar char="•"/>
            </a:pPr>
            <a:r>
              <a:rPr lang="en-US" altLang="zh-CN" sz="1600" dirty="0">
                <a:solidFill>
                  <a:schemeClr val="tx1"/>
                </a:solidFill>
              </a:rPr>
              <a:t>Based on the Ebbinghaus forgetting curve, after 5 days, people tend to forget 77% of the contents.</a:t>
            </a:r>
            <a:endParaRPr lang="en-US" altLang="zh-CN" sz="1600" dirty="0">
              <a:solidFill>
                <a:schemeClr val="tx1"/>
              </a:solidFill>
            </a:endParaRPr>
          </a:p>
          <a:p>
            <a:pPr marL="285750" indent="-285750" algn="just">
              <a:buFont typeface="Arial" panose="020B0604020202020204" pitchFamily="34" charset="0"/>
              <a:buChar char="•"/>
            </a:pPr>
            <a:r>
              <a:rPr lang="en-US" altLang="zh-CN" sz="1600" dirty="0">
                <a:solidFill>
                  <a:schemeClr val="tx1"/>
                </a:solidFill>
              </a:rPr>
              <a:t>Therefore, we believe the effect of news can only sustain for at most 5 days.</a:t>
            </a:r>
            <a:endParaRPr lang="en-US" altLang="zh-CN" sz="1600" dirty="0">
              <a:solidFill>
                <a:schemeClr val="tx1"/>
              </a:solidFill>
            </a:endParaRPr>
          </a:p>
        </p:txBody>
      </p:sp>
      <p:sp>
        <p:nvSpPr>
          <p:cNvPr id="13" name="文本框 14"/>
          <p:cNvSpPr txBox="1"/>
          <p:nvPr/>
        </p:nvSpPr>
        <p:spPr>
          <a:xfrm>
            <a:off x="249390" y="3838957"/>
            <a:ext cx="5290224" cy="400110"/>
          </a:xfrm>
          <a:prstGeom prst="rect">
            <a:avLst/>
          </a:prstGeom>
          <a:solidFill>
            <a:srgbClr val="3495BA"/>
          </a:solidFill>
        </p:spPr>
        <p:txBody>
          <a:bodyPr wrap="square" rtlCol="0">
            <a:spAutoFit/>
          </a:bodyPr>
          <a:lstStyle/>
          <a:p>
            <a:pPr algn="ctr"/>
            <a:r>
              <a:rPr kumimoji="1" lang="en-US" altLang="zh-CN" sz="2000" b="1" dirty="0">
                <a:solidFill>
                  <a:schemeClr val="bg1"/>
                </a:solidFill>
              </a:rPr>
              <a:t>More Happiness, More Stable Market</a:t>
            </a:r>
            <a:endParaRPr kumimoji="1" lang="zh-CN" altLang="en-US" sz="2000" b="1" dirty="0">
              <a:solidFill>
                <a:schemeClr val="bg1"/>
              </a:solidFill>
            </a:endParaRPr>
          </a:p>
        </p:txBody>
      </p:sp>
      <p:sp>
        <p:nvSpPr>
          <p:cNvPr id="14" name="Text Placeholder 18"/>
          <p:cNvSpPr txBox="1"/>
          <p:nvPr/>
        </p:nvSpPr>
        <p:spPr>
          <a:xfrm>
            <a:off x="249390" y="4577851"/>
            <a:ext cx="5290224" cy="180856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just">
              <a:buFont typeface="Arial" panose="020B0604020202020204" pitchFamily="34" charset="0"/>
              <a:buChar char="•"/>
            </a:pPr>
            <a:r>
              <a:rPr lang="en-US" altLang="zh-CN" sz="1600" dirty="0">
                <a:solidFill>
                  <a:schemeClr val="tx1"/>
                </a:solidFill>
              </a:rPr>
              <a:t>The stock index daily volatility is found to be negatively correlated with the average sentiment scores in the past 5 days at 99% significance level.</a:t>
            </a:r>
            <a:endParaRPr lang="en-US" altLang="zh-CN" sz="1600" dirty="0">
              <a:solidFill>
                <a:schemeClr val="tx1"/>
              </a:solidFill>
            </a:endParaRPr>
          </a:p>
          <a:p>
            <a:pPr marL="285750" indent="-285750" algn="just">
              <a:buFont typeface="Arial" panose="020B0604020202020204" pitchFamily="34" charset="0"/>
              <a:buChar char="•"/>
            </a:pPr>
            <a:r>
              <a:rPr lang="en-US" altLang="zh-CN" sz="1600" dirty="0">
                <a:solidFill>
                  <a:schemeClr val="tx1"/>
                </a:solidFill>
              </a:rPr>
              <a:t>There is a clear trend that more positive news will lead to a more stable stock market.</a:t>
            </a:r>
            <a:endParaRPr lang="en-US" altLang="zh-CN" sz="1600"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
        <p:nvSpPr>
          <p:cNvPr id="5" name="文本框 1"/>
          <p:cNvSpPr txBox="1"/>
          <p:nvPr/>
        </p:nvSpPr>
        <p:spPr>
          <a:xfrm>
            <a:off x="249390" y="471581"/>
            <a:ext cx="10972800" cy="830997"/>
          </a:xfrm>
          <a:prstGeom prst="rect">
            <a:avLst/>
          </a:prstGeom>
          <a:noFill/>
        </p:spPr>
        <p:txBody>
          <a:bodyPr wrap="square" rtlCol="0">
            <a:spAutoFit/>
          </a:bodyPr>
          <a:lstStyle>
            <a:defPPr>
              <a:defRPr lang="zh-CN"/>
            </a:defPPr>
            <a:lvl1pPr>
              <a:defRPr kumimoji="1" sz="2400" b="1"/>
            </a:lvl1pPr>
          </a:lstStyle>
          <a:p>
            <a:r>
              <a:rPr lang="en-US" altLang="zh-CN" dirty="0"/>
              <a:t>Interesting Finding: High Fluctuations in the sentiments will not be translated into high fluctuations in the stock market.</a:t>
            </a:r>
            <a:endParaRPr lang="zh-CN" altLang="en-US" dirty="0"/>
          </a:p>
        </p:txBody>
      </p:sp>
      <p:sp>
        <p:nvSpPr>
          <p:cNvPr id="6"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C</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7"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4</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8" name="文本框 6"/>
          <p:cNvSpPr txBox="1"/>
          <p:nvPr/>
        </p:nvSpPr>
        <p:spPr>
          <a:xfrm>
            <a:off x="949016" y="188292"/>
            <a:ext cx="2442254" cy="369332"/>
          </a:xfrm>
          <a:prstGeom prst="rect">
            <a:avLst/>
          </a:prstGeom>
          <a:noFill/>
        </p:spPr>
        <p:txBody>
          <a:bodyPr wrap="square" rtlCol="0">
            <a:spAutoFit/>
          </a:bodyPr>
          <a:lstStyle/>
          <a:p>
            <a:r>
              <a:rPr kumimoji="1" lang="en-US" altLang="zh-CN" dirty="0">
                <a:solidFill>
                  <a:schemeClr val="bg1">
                    <a:lumMod val="65000"/>
                  </a:schemeClr>
                </a:solidFill>
              </a:rPr>
              <a:t>Regression Analysis II</a:t>
            </a:r>
            <a:endParaRPr kumimoji="1" lang="zh-CN" altLang="en-US" dirty="0">
              <a:solidFill>
                <a:schemeClr val="bg1">
                  <a:lumMod val="65000"/>
                </a:schemeClr>
              </a:solidFill>
            </a:endParaRPr>
          </a:p>
        </p:txBody>
      </p:sp>
      <p:sp>
        <p:nvSpPr>
          <p:cNvPr id="10" name="文本框 14"/>
          <p:cNvSpPr txBox="1"/>
          <p:nvPr/>
        </p:nvSpPr>
        <p:spPr>
          <a:xfrm>
            <a:off x="6989288" y="1231751"/>
            <a:ext cx="4232901" cy="400110"/>
          </a:xfrm>
          <a:prstGeom prst="rect">
            <a:avLst/>
          </a:prstGeom>
          <a:solidFill>
            <a:srgbClr val="3495BA"/>
          </a:solidFill>
        </p:spPr>
        <p:txBody>
          <a:bodyPr wrap="square" rtlCol="0">
            <a:spAutoFit/>
          </a:bodyPr>
          <a:lstStyle/>
          <a:p>
            <a:pPr algn="ctr"/>
            <a:r>
              <a:rPr kumimoji="1" lang="en-US" altLang="zh-CN" sz="2000" b="1" dirty="0">
                <a:solidFill>
                  <a:schemeClr val="bg1"/>
                </a:solidFill>
              </a:rPr>
              <a:t>Sentiments Fluctuations</a:t>
            </a:r>
            <a:endParaRPr kumimoji="1" lang="zh-CN" altLang="en-US" sz="2000" b="1" dirty="0">
              <a:solidFill>
                <a:schemeClr val="bg1"/>
              </a:solidFill>
            </a:endParaRPr>
          </a:p>
        </p:txBody>
      </p:sp>
      <p:pic>
        <p:nvPicPr>
          <p:cNvPr id="1026" name="Picture 2" descr="Tips for dealing with stock market fluctu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933" y="1694999"/>
            <a:ext cx="3148355" cy="16476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stretch>
            <a:fillRect/>
          </a:stretch>
        </p:blipFill>
        <p:spPr>
          <a:xfrm>
            <a:off x="249390" y="1504313"/>
            <a:ext cx="2815914" cy="2082266"/>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3053859" y="2057153"/>
                <a:ext cx="787074"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000" b="1" i="1" smtClean="0">
                          <a:solidFill>
                            <a:srgbClr val="FF0000"/>
                          </a:solidFill>
                          <a:latin typeface="Cambria Math" panose="02040503050406030204" pitchFamily="18" charset="0"/>
                          <a:ea typeface="Cambria Math" panose="02040503050406030204" pitchFamily="18" charset="0"/>
                        </a:rPr>
                        <m:t>≠</m:t>
                      </m:r>
                    </m:oMath>
                  </m:oMathPara>
                </a14:m>
                <a:endParaRPr lang="en-US" sz="6000" b="1" dirty="0">
                  <a:solidFill>
                    <a:srgbClr val="FF0000"/>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a:off x="3053859" y="2057153"/>
                <a:ext cx="787074" cy="923330"/>
              </a:xfrm>
              <a:prstGeom prst="rect">
                <a:avLst/>
              </a:prstGeom>
              <a:blipFill rotWithShape="1">
                <a:blip r:embed="rId4"/>
                <a:stretch>
                  <a:fillRect l="-18" t="-42" r="-34554" b="46"/>
                </a:stretch>
              </a:blipFill>
            </p:spPr>
            <p:txBody>
              <a:bodyPr/>
              <a:lstStyle/>
              <a:p>
                <a:r>
                  <a:rPr lang="zh-CN" altLang="en-US">
                    <a:noFill/>
                  </a:rPr>
                  <a:t> </a:t>
                </a:r>
              </a:p>
            </p:txBody>
          </p:sp>
        </mc:Fallback>
      </mc:AlternateContent>
      <p:sp>
        <p:nvSpPr>
          <p:cNvPr id="14" name="Text Placeholder 18"/>
          <p:cNvSpPr txBox="1"/>
          <p:nvPr/>
        </p:nvSpPr>
        <p:spPr>
          <a:xfrm>
            <a:off x="6989288" y="1861894"/>
            <a:ext cx="4232902" cy="1873165"/>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just">
              <a:buFont typeface="Arial" panose="020B0604020202020204" pitchFamily="34" charset="0"/>
              <a:buChar char="•"/>
            </a:pPr>
            <a:r>
              <a:rPr lang="en-US" altLang="zh-CN" sz="1600" dirty="0">
                <a:solidFill>
                  <a:schemeClr val="tx1"/>
                </a:solidFill>
              </a:rPr>
              <a:t>Normally speaking, if there are very different sentiments co-existing during one day, there should be much buy and sell activities.</a:t>
            </a:r>
            <a:endParaRPr lang="en-US" altLang="zh-CN" sz="1600" dirty="0">
              <a:solidFill>
                <a:schemeClr val="tx1"/>
              </a:solidFill>
            </a:endParaRPr>
          </a:p>
          <a:p>
            <a:pPr marL="285750" indent="-285750" algn="just">
              <a:buFont typeface="Arial" panose="020B0604020202020204" pitchFamily="34" charset="0"/>
              <a:buChar char="•"/>
            </a:pPr>
            <a:r>
              <a:rPr lang="en-US" altLang="zh-CN" sz="1600" dirty="0">
                <a:solidFill>
                  <a:schemeClr val="tx1"/>
                </a:solidFill>
              </a:rPr>
              <a:t>Those activities could potentially increase the volatility in the market</a:t>
            </a:r>
            <a:endParaRPr lang="en-US" altLang="zh-CN" sz="1600" dirty="0">
              <a:solidFill>
                <a:schemeClr val="tx1"/>
              </a:solidFill>
            </a:endParaRPr>
          </a:p>
        </p:txBody>
      </p:sp>
      <p:sp>
        <p:nvSpPr>
          <p:cNvPr id="15" name="文本框 14"/>
          <p:cNvSpPr txBox="1"/>
          <p:nvPr/>
        </p:nvSpPr>
        <p:spPr>
          <a:xfrm>
            <a:off x="249390" y="3797041"/>
            <a:ext cx="5846610" cy="400110"/>
          </a:xfrm>
          <a:prstGeom prst="rect">
            <a:avLst/>
          </a:prstGeom>
          <a:solidFill>
            <a:srgbClr val="3495BA"/>
          </a:solidFill>
        </p:spPr>
        <p:txBody>
          <a:bodyPr wrap="square" rtlCol="0">
            <a:spAutoFit/>
          </a:bodyPr>
          <a:lstStyle/>
          <a:p>
            <a:pPr algn="ctr"/>
            <a:r>
              <a:rPr kumimoji="1" lang="en-US" altLang="zh-CN" sz="2000" b="1" dirty="0">
                <a:solidFill>
                  <a:schemeClr val="bg1"/>
                </a:solidFill>
              </a:rPr>
              <a:t>However, Not In China</a:t>
            </a:r>
            <a:endParaRPr kumimoji="1" lang="zh-CN" altLang="en-US" sz="2000" b="1" dirty="0">
              <a:solidFill>
                <a:schemeClr val="bg1"/>
              </a:solidFill>
            </a:endParaRPr>
          </a:p>
        </p:txBody>
      </p:sp>
      <p:sp>
        <p:nvSpPr>
          <p:cNvPr id="16" name="Text Placeholder 18"/>
          <p:cNvSpPr txBox="1"/>
          <p:nvPr/>
        </p:nvSpPr>
        <p:spPr>
          <a:xfrm>
            <a:off x="249390" y="4577851"/>
            <a:ext cx="5290224" cy="180856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just">
              <a:buFont typeface="Arial" panose="020B0604020202020204" pitchFamily="34" charset="0"/>
              <a:buChar char="•"/>
            </a:pPr>
            <a:r>
              <a:rPr lang="en-US" altLang="zh-CN" sz="1600" dirty="0">
                <a:solidFill>
                  <a:schemeClr val="tx1"/>
                </a:solidFill>
              </a:rPr>
              <a:t>We have performed regression analysis between stock volatility and yesterday’s sentiment volatilities. </a:t>
            </a:r>
            <a:endParaRPr lang="en-US" altLang="zh-CN" sz="1600" dirty="0">
              <a:solidFill>
                <a:schemeClr val="tx1"/>
              </a:solidFill>
            </a:endParaRPr>
          </a:p>
          <a:p>
            <a:pPr marL="285750" indent="-285750" algn="just">
              <a:buFont typeface="Arial" panose="020B0604020202020204" pitchFamily="34" charset="0"/>
              <a:buChar char="•"/>
            </a:pPr>
            <a:r>
              <a:rPr lang="en-US" altLang="zh-CN" sz="1600" dirty="0">
                <a:solidFill>
                  <a:schemeClr val="tx1"/>
                </a:solidFill>
              </a:rPr>
              <a:t>There is a subtle trend that the higher sentiment volatilities will somehow stabilize the stock market.</a:t>
            </a:r>
            <a:endParaRPr lang="en-US" altLang="zh-CN" sz="1600" dirty="0">
              <a:solidFill>
                <a:schemeClr val="tx1"/>
              </a:solidFill>
            </a:endParaRPr>
          </a:p>
        </p:txBody>
      </p:sp>
      <p:graphicFrame>
        <p:nvGraphicFramePr>
          <p:cNvPr id="19" name="Chart 18"/>
          <p:cNvGraphicFramePr/>
          <p:nvPr/>
        </p:nvGraphicFramePr>
        <p:xfrm>
          <a:off x="6368253" y="3859710"/>
          <a:ext cx="5474970" cy="255651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How to say 'thank you' in business"/>
          <p:cNvPicPr>
            <a:picLocks noChangeAspect="1" noChangeArrowheads="1"/>
          </p:cNvPicPr>
          <p:nvPr/>
        </p:nvPicPr>
        <p:blipFill rotWithShape="1">
          <a:blip r:embed="rId1">
            <a:extLst>
              <a:ext uri="{28A0092B-C50C-407E-A947-70E740481C1C}">
                <a14:useLocalDpi xmlns:a14="http://schemas.microsoft.com/office/drawing/2010/main" val="0"/>
              </a:ext>
            </a:extLst>
          </a:blip>
          <a:srcRect l="6707" r="4392" b="6"/>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85F4B86-9C00-2146-9D8E-3B1216D3E8A8}" type="slidenum">
              <a:rPr kumimoji="1" lang="en-US" altLang="zh-CN">
                <a:solidFill>
                  <a:srgbClr val="FFFFFF"/>
                </a:solidFill>
              </a:rPr>
            </a:fld>
            <a:endParaRPr kumimoji="1" lang="en-US" altLang="zh-CN">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rot="3353473">
            <a:off x="-2730232" y="648395"/>
            <a:ext cx="10213933" cy="7453152"/>
          </a:xfrm>
          <a:prstGeom prst="roundRect">
            <a:avLst>
              <a:gd name="adj" fmla="val 25034"/>
            </a:avLst>
          </a:prstGeom>
          <a:noFill/>
          <a:ln>
            <a:solidFill>
              <a:srgbClr val="3495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sp>
        <p:nvSpPr>
          <p:cNvPr id="12" name="圆角矩形 11"/>
          <p:cNvSpPr/>
          <p:nvPr/>
        </p:nvSpPr>
        <p:spPr>
          <a:xfrm rot="3353473">
            <a:off x="-3033199" y="102768"/>
            <a:ext cx="7846938" cy="7770481"/>
          </a:xfrm>
          <a:prstGeom prst="roundRect">
            <a:avLst>
              <a:gd name="adj" fmla="val 25034"/>
            </a:avLst>
          </a:prstGeom>
          <a:solidFill>
            <a:srgbClr val="3495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95BA"/>
              </a:solidFill>
            </a:endParaRPr>
          </a:p>
        </p:txBody>
      </p:sp>
      <p:sp>
        <p:nvSpPr>
          <p:cNvPr id="2" name="标题 1"/>
          <p:cNvSpPr>
            <a:spLocks noGrp="1"/>
          </p:cNvSpPr>
          <p:nvPr>
            <p:ph type="title"/>
          </p:nvPr>
        </p:nvSpPr>
        <p:spPr>
          <a:xfrm rot="3354861">
            <a:off x="1471083" y="1447484"/>
            <a:ext cx="6618166" cy="1325563"/>
          </a:xfrm>
        </p:spPr>
        <p:txBody>
          <a:bodyPr anchor="b" anchorCtr="1">
            <a:noAutofit/>
          </a:bodyPr>
          <a:lstStyle/>
          <a:p>
            <a:pPr algn="r"/>
            <a:r>
              <a:rPr lang="en-US" altLang="zh-CN" sz="6000" b="1" dirty="0">
                <a:solidFill>
                  <a:srgbClr val="3495BA"/>
                </a:solidFill>
              </a:rPr>
              <a:t>CONTENTS</a:t>
            </a:r>
            <a:endParaRPr lang="zh-CN" altLang="en-US" sz="6000" b="1" dirty="0">
              <a:solidFill>
                <a:srgbClr val="3495BA"/>
              </a:solidFill>
            </a:endParaRPr>
          </a:p>
        </p:txBody>
      </p:sp>
      <p:pic>
        <p:nvPicPr>
          <p:cNvPr id="13" name="内容占位符 12"/>
          <p:cNvPicPr>
            <a:picLocks noGrp="1" noChangeAspect="1"/>
          </p:cNvPicPr>
          <p:nvPr>
            <p:ph idx="1"/>
          </p:nvPr>
        </p:nvPicPr>
        <p:blipFill>
          <a:blip r:embed="rId1" cstate="print">
            <a:extLst>
              <a:ext uri="{28A0092B-C50C-407E-A947-70E740481C1C}">
                <a14:useLocalDpi xmlns:a14="http://schemas.microsoft.com/office/drawing/2010/main" val="0"/>
              </a:ext>
            </a:extLst>
          </a:blip>
          <a:srcRect r="54846"/>
          <a:stretch>
            <a:fillRect/>
          </a:stretch>
        </p:blipFill>
        <p:spPr>
          <a:xfrm>
            <a:off x="1" y="0"/>
            <a:ext cx="5505165" cy="6858000"/>
          </a:xfrm>
          <a:custGeom>
            <a:avLst/>
            <a:gdLst>
              <a:gd name="connsiteX0" fmla="*/ 0 w 5505165"/>
              <a:gd name="connsiteY0" fmla="*/ 0 h 6858000"/>
              <a:gd name="connsiteX1" fmla="*/ 2780680 w 5505165"/>
              <a:gd name="connsiteY1" fmla="*/ 0 h 6858000"/>
              <a:gd name="connsiteX2" fmla="*/ 2861416 w 5505165"/>
              <a:gd name="connsiteY2" fmla="*/ 107143 h 6858000"/>
              <a:gd name="connsiteX3" fmla="*/ 5186707 w 5505165"/>
              <a:gd name="connsiteY3" fmla="*/ 3540449 h 6858000"/>
              <a:gd name="connsiteX4" fmla="*/ 4692331 w 5505165"/>
              <a:gd name="connsiteY4" fmla="*/ 6109830 h 6858000"/>
              <a:gd name="connsiteX5" fmla="*/ 3587654 w 5505165"/>
              <a:gd name="connsiteY5" fmla="*/ 6858000 h 6858000"/>
              <a:gd name="connsiteX6" fmla="*/ 0 w 55051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5165" h="6858000">
                <a:moveTo>
                  <a:pt x="0" y="0"/>
                </a:moveTo>
                <a:lnTo>
                  <a:pt x="2780680" y="0"/>
                </a:lnTo>
                <a:lnTo>
                  <a:pt x="2861416" y="107143"/>
                </a:lnTo>
                <a:lnTo>
                  <a:pt x="5186707" y="3540449"/>
                </a:lnTo>
                <a:cubicBezTo>
                  <a:pt x="5759704" y="4386483"/>
                  <a:pt x="5538364" y="5536833"/>
                  <a:pt x="4692331" y="6109830"/>
                </a:cubicBezTo>
                <a:lnTo>
                  <a:pt x="3587654" y="6858000"/>
                </a:lnTo>
                <a:lnTo>
                  <a:pt x="0" y="6858000"/>
                </a:lnTo>
                <a:close/>
              </a:path>
            </a:pathLst>
          </a:custGeom>
          <a:ln w="76200">
            <a:noFill/>
          </a:ln>
        </p:spPr>
      </p:pic>
      <p:grpSp>
        <p:nvGrpSpPr>
          <p:cNvPr id="48" name="组合 47"/>
          <p:cNvGrpSpPr/>
          <p:nvPr/>
        </p:nvGrpSpPr>
        <p:grpSpPr>
          <a:xfrm>
            <a:off x="10589168" y="-2401476"/>
            <a:ext cx="1008000" cy="1008000"/>
            <a:chOff x="3616331" y="1027906"/>
            <a:chExt cx="1008000" cy="1008000"/>
          </a:xfrm>
        </p:grpSpPr>
        <p:grpSp>
          <p:nvGrpSpPr>
            <p:cNvPr id="44" name="组合 43"/>
            <p:cNvGrpSpPr/>
            <p:nvPr/>
          </p:nvGrpSpPr>
          <p:grpSpPr>
            <a:xfrm>
              <a:off x="3682181" y="1093756"/>
              <a:ext cx="876300" cy="876300"/>
              <a:chOff x="4770131" y="2387415"/>
              <a:chExt cx="876300" cy="876300"/>
            </a:xfrm>
          </p:grpSpPr>
          <p:sp>
            <p:nvSpPr>
              <p:cNvPr id="45" name="椭圆 44"/>
              <p:cNvSpPr/>
              <p:nvPr/>
            </p:nvSpPr>
            <p:spPr>
              <a:xfrm>
                <a:off x="4770131" y="2387415"/>
                <a:ext cx="876300" cy="876300"/>
              </a:xfrm>
              <a:prstGeom prst="ellipse">
                <a:avLst/>
              </a:prstGeom>
              <a:solidFill>
                <a:srgbClr val="3DB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281" y="2559165"/>
                <a:ext cx="720000" cy="532800"/>
              </a:xfrm>
              <a:prstGeom prst="rect">
                <a:avLst/>
              </a:prstGeom>
            </p:spPr>
          </p:pic>
        </p:grpSp>
        <p:sp>
          <p:nvSpPr>
            <p:cNvPr id="47" name="椭圆 46"/>
            <p:cNvSpPr/>
            <p:nvPr/>
          </p:nvSpPr>
          <p:spPr>
            <a:xfrm>
              <a:off x="3616331" y="1027906"/>
              <a:ext cx="1008000" cy="1008000"/>
            </a:xfrm>
            <a:prstGeom prst="ellipse">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圆角矩形 13"/>
          <p:cNvSpPr/>
          <p:nvPr/>
        </p:nvSpPr>
        <p:spPr>
          <a:xfrm rot="3353473">
            <a:off x="-3283647" y="76490"/>
            <a:ext cx="7846938" cy="7770481"/>
          </a:xfrm>
          <a:prstGeom prst="roundRect">
            <a:avLst>
              <a:gd name="adj" fmla="val 23810"/>
            </a:avLst>
          </a:prstGeom>
          <a:noFill/>
          <a:ln>
            <a:solidFill>
              <a:srgbClr val="3495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13611327" y="-2401476"/>
            <a:ext cx="1483763" cy="1483763"/>
            <a:chOff x="6601118" y="3487490"/>
            <a:chExt cx="1008000" cy="1008000"/>
          </a:xfrm>
        </p:grpSpPr>
        <p:grpSp>
          <p:nvGrpSpPr>
            <p:cNvPr id="27" name="组合 26"/>
            <p:cNvGrpSpPr/>
            <p:nvPr/>
          </p:nvGrpSpPr>
          <p:grpSpPr>
            <a:xfrm>
              <a:off x="6666968" y="3553340"/>
              <a:ext cx="876300" cy="876300"/>
              <a:chOff x="6667499" y="3554322"/>
              <a:chExt cx="876300" cy="876300"/>
            </a:xfrm>
          </p:grpSpPr>
          <p:sp>
            <p:nvSpPr>
              <p:cNvPr id="26" name="椭圆 25"/>
              <p:cNvSpPr/>
              <p:nvPr/>
            </p:nvSpPr>
            <p:spPr>
              <a:xfrm>
                <a:off x="6667499"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594" y="3669124"/>
                <a:ext cx="506110" cy="646696"/>
              </a:xfrm>
              <a:prstGeom prst="rect">
                <a:avLst/>
              </a:prstGeom>
            </p:spPr>
          </p:pic>
        </p:grpSp>
        <p:sp>
          <p:nvSpPr>
            <p:cNvPr id="58" name="椭圆 57"/>
            <p:cNvSpPr/>
            <p:nvPr/>
          </p:nvSpPr>
          <p:spPr>
            <a:xfrm>
              <a:off x="6601118" y="3487490"/>
              <a:ext cx="1008000" cy="1008000"/>
            </a:xfrm>
            <a:prstGeom prst="ellipse">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11905216" y="-2269050"/>
            <a:ext cx="1008000" cy="1008000"/>
            <a:chOff x="5817897" y="4233561"/>
            <a:chExt cx="1008000" cy="1008000"/>
          </a:xfrm>
        </p:grpSpPr>
        <p:grpSp>
          <p:nvGrpSpPr>
            <p:cNvPr id="40" name="组合 39"/>
            <p:cNvGrpSpPr/>
            <p:nvPr/>
          </p:nvGrpSpPr>
          <p:grpSpPr>
            <a:xfrm>
              <a:off x="5883747" y="4299411"/>
              <a:ext cx="876300" cy="876300"/>
              <a:chOff x="5883747" y="4299411"/>
              <a:chExt cx="876300" cy="876300"/>
            </a:xfrm>
          </p:grpSpPr>
          <p:sp>
            <p:nvSpPr>
              <p:cNvPr id="28" name="椭圆 27"/>
              <p:cNvSpPr/>
              <p:nvPr/>
            </p:nvSpPr>
            <p:spPr>
              <a:xfrm>
                <a:off x="5883747" y="4299411"/>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7497" y="4342561"/>
                <a:ext cx="568800" cy="790000"/>
              </a:xfrm>
              <a:prstGeom prst="rect">
                <a:avLst/>
              </a:prstGeom>
            </p:spPr>
          </p:pic>
        </p:grpSp>
        <p:sp>
          <p:nvSpPr>
            <p:cNvPr id="60" name="椭圆 59"/>
            <p:cNvSpPr/>
            <p:nvPr/>
          </p:nvSpPr>
          <p:spPr>
            <a:xfrm>
              <a:off x="5817897" y="4233561"/>
              <a:ext cx="1008000" cy="1008000"/>
            </a:xfrm>
            <a:prstGeom prst="ellipse">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4811663" y="826304"/>
            <a:ext cx="1008000" cy="1008000"/>
            <a:chOff x="8044308" y="3488472"/>
            <a:chExt cx="1008000" cy="1008000"/>
          </a:xfrm>
        </p:grpSpPr>
        <p:sp>
          <p:nvSpPr>
            <p:cNvPr id="53" name="椭圆 52"/>
            <p:cNvSpPr/>
            <p:nvPr/>
          </p:nvSpPr>
          <p:spPr>
            <a:xfrm>
              <a:off x="8044308" y="3488472"/>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8110158" y="3554322"/>
              <a:ext cx="876300" cy="876300"/>
              <a:chOff x="8110158" y="3554322"/>
              <a:chExt cx="876300" cy="876300"/>
            </a:xfrm>
          </p:grpSpPr>
          <p:sp>
            <p:nvSpPr>
              <p:cNvPr id="32" name="椭圆 31"/>
              <p:cNvSpPr/>
              <p:nvPr/>
            </p:nvSpPr>
            <p:spPr>
              <a:xfrm>
                <a:off x="8110158" y="3554322"/>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sp>
        <p:nvSpPr>
          <p:cNvPr id="66" name="文本框 65"/>
          <p:cNvSpPr txBox="1"/>
          <p:nvPr/>
        </p:nvSpPr>
        <p:spPr>
          <a:xfrm>
            <a:off x="5970054" y="980307"/>
            <a:ext cx="6471220" cy="584775"/>
          </a:xfrm>
          <a:prstGeom prst="rect">
            <a:avLst/>
          </a:prstGeom>
          <a:noFill/>
        </p:spPr>
        <p:txBody>
          <a:bodyPr wrap="square" rtlCol="0">
            <a:spAutoFit/>
          </a:bodyPr>
          <a:lstStyle/>
          <a:p>
            <a:r>
              <a:rPr lang="en-US" altLang="zh-CN" sz="3200" b="1" dirty="0">
                <a:solidFill>
                  <a:schemeClr val="tx1">
                    <a:lumMod val="65000"/>
                    <a:lumOff val="35000"/>
                  </a:schemeClr>
                </a:solidFill>
              </a:rPr>
              <a:t>A. Review</a:t>
            </a:r>
            <a:endParaRPr lang="en-US" altLang="zh-CN" sz="3200" b="1" dirty="0">
              <a:solidFill>
                <a:schemeClr val="tx1">
                  <a:lumMod val="65000"/>
                  <a:lumOff val="35000"/>
                </a:schemeClr>
              </a:solidFill>
            </a:endParaRPr>
          </a:p>
        </p:txBody>
      </p:sp>
      <p:grpSp>
        <p:nvGrpSpPr>
          <p:cNvPr id="50" name="组合 49"/>
          <p:cNvGrpSpPr/>
          <p:nvPr/>
        </p:nvGrpSpPr>
        <p:grpSpPr>
          <a:xfrm>
            <a:off x="6757468" y="4353279"/>
            <a:ext cx="1008000" cy="1008000"/>
            <a:chOff x="6620434" y="1471906"/>
            <a:chExt cx="1008000" cy="1008000"/>
          </a:xfrm>
        </p:grpSpPr>
        <p:sp>
          <p:nvSpPr>
            <p:cNvPr id="49" name="椭圆 48"/>
            <p:cNvSpPr/>
            <p:nvPr/>
          </p:nvSpPr>
          <p:spPr>
            <a:xfrm>
              <a:off x="6620434" y="1471906"/>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6686284" y="1537756"/>
              <a:ext cx="876300" cy="876300"/>
              <a:chOff x="6787469" y="2184355"/>
              <a:chExt cx="876300" cy="876300"/>
            </a:xfrm>
          </p:grpSpPr>
          <p:sp>
            <p:nvSpPr>
              <p:cNvPr id="15" name="椭圆 14"/>
              <p:cNvSpPr/>
              <p:nvPr/>
            </p:nvSpPr>
            <p:spPr>
              <a:xfrm>
                <a:off x="6787469" y="2184355"/>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7019" y="2279604"/>
                <a:ext cx="457201" cy="762002"/>
              </a:xfrm>
              <a:prstGeom prst="rect">
                <a:avLst/>
              </a:prstGeom>
            </p:spPr>
          </p:pic>
        </p:grpSp>
      </p:grpSp>
      <p:sp>
        <p:nvSpPr>
          <p:cNvPr id="68" name="文本框 67"/>
          <p:cNvSpPr txBox="1"/>
          <p:nvPr/>
        </p:nvSpPr>
        <p:spPr>
          <a:xfrm>
            <a:off x="7975018" y="4297043"/>
            <a:ext cx="3588967" cy="1077218"/>
          </a:xfrm>
          <a:prstGeom prst="rect">
            <a:avLst/>
          </a:prstGeom>
          <a:noFill/>
        </p:spPr>
        <p:txBody>
          <a:bodyPr wrap="square" rtlCol="0">
            <a:spAutoFit/>
          </a:bodyPr>
          <a:lstStyle/>
          <a:p>
            <a:r>
              <a:rPr lang="en-US" altLang="zh-CN" sz="3200" b="1" dirty="0">
                <a:solidFill>
                  <a:schemeClr val="tx1">
                    <a:lumMod val="65000"/>
                    <a:lumOff val="35000"/>
                  </a:schemeClr>
                </a:solidFill>
              </a:rPr>
              <a:t>C.</a:t>
            </a:r>
            <a:r>
              <a:rPr lang="zh-CN" altLang="en-US" sz="3200" b="1" dirty="0">
                <a:solidFill>
                  <a:schemeClr val="tx1">
                    <a:lumMod val="65000"/>
                    <a:lumOff val="35000"/>
                  </a:schemeClr>
                </a:solidFill>
              </a:rPr>
              <a:t> </a:t>
            </a:r>
            <a:r>
              <a:rPr lang="en-US" altLang="zh-CN" sz="3200" b="1" dirty="0">
                <a:solidFill>
                  <a:schemeClr val="tx1">
                    <a:lumMod val="65000"/>
                    <a:lumOff val="35000"/>
                  </a:schemeClr>
                </a:solidFill>
              </a:rPr>
              <a:t>Analysis </a:t>
            </a:r>
            <a:endParaRPr lang="en-US" altLang="zh-CN" sz="3200" b="1" dirty="0">
              <a:solidFill>
                <a:schemeClr val="tx1">
                  <a:lumMod val="65000"/>
                  <a:lumOff val="35000"/>
                </a:schemeClr>
              </a:solidFill>
            </a:endParaRPr>
          </a:p>
          <a:p>
            <a:r>
              <a:rPr lang="en-US" altLang="zh-CN" sz="3200" b="1" dirty="0">
                <a:solidFill>
                  <a:schemeClr val="tx1">
                    <a:lumMod val="65000"/>
                    <a:lumOff val="35000"/>
                  </a:schemeClr>
                </a:solidFill>
              </a:rPr>
              <a:t>and</a:t>
            </a:r>
            <a:r>
              <a:rPr lang="zh-CN" altLang="en-US" sz="3200" b="1" dirty="0">
                <a:solidFill>
                  <a:schemeClr val="tx1">
                    <a:lumMod val="65000"/>
                    <a:lumOff val="35000"/>
                  </a:schemeClr>
                </a:solidFill>
              </a:rPr>
              <a:t> </a:t>
            </a:r>
            <a:r>
              <a:rPr lang="en-US" altLang="zh-CN" sz="3200" b="1" dirty="0">
                <a:solidFill>
                  <a:schemeClr val="tx1">
                    <a:lumMod val="65000"/>
                    <a:lumOff val="35000"/>
                  </a:schemeClr>
                </a:solidFill>
              </a:rPr>
              <a:t>Result</a:t>
            </a:r>
            <a:endParaRPr lang="en-US" altLang="zh-CN" sz="3200" b="1" dirty="0">
              <a:solidFill>
                <a:schemeClr val="tx1">
                  <a:lumMod val="65000"/>
                  <a:lumOff val="35000"/>
                </a:schemeClr>
              </a:solidFill>
            </a:endParaRPr>
          </a:p>
        </p:txBody>
      </p:sp>
      <p:grpSp>
        <p:nvGrpSpPr>
          <p:cNvPr id="63" name="组合 62"/>
          <p:cNvGrpSpPr/>
          <p:nvPr/>
        </p:nvGrpSpPr>
        <p:grpSpPr>
          <a:xfrm>
            <a:off x="5803298" y="2605448"/>
            <a:ext cx="1008000" cy="1008000"/>
            <a:chOff x="7998232" y="5129653"/>
            <a:chExt cx="1008000" cy="1008000"/>
          </a:xfrm>
        </p:grpSpPr>
        <p:sp>
          <p:nvSpPr>
            <p:cNvPr id="62" name="椭圆 61"/>
            <p:cNvSpPr/>
            <p:nvPr/>
          </p:nvSpPr>
          <p:spPr>
            <a:xfrm>
              <a:off x="7998232" y="5129653"/>
              <a:ext cx="1008000" cy="1008000"/>
            </a:xfrm>
            <a:prstGeom prst="ellipse">
              <a:avLst/>
            </a:prstGeom>
            <a:solidFill>
              <a:schemeClr val="bg1"/>
            </a:solid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064082" y="5195503"/>
              <a:ext cx="876300" cy="8763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6232" y="5239074"/>
              <a:ext cx="612000" cy="789158"/>
            </a:xfrm>
            <a:prstGeom prst="rect">
              <a:avLst/>
            </a:prstGeom>
          </p:spPr>
        </p:pic>
      </p:grpSp>
      <p:sp>
        <p:nvSpPr>
          <p:cNvPr id="69" name="文本框 68"/>
          <p:cNvSpPr txBox="1"/>
          <p:nvPr/>
        </p:nvSpPr>
        <p:spPr>
          <a:xfrm>
            <a:off x="6950289" y="2808913"/>
            <a:ext cx="5107015" cy="584775"/>
          </a:xfrm>
          <a:prstGeom prst="rect">
            <a:avLst/>
          </a:prstGeom>
          <a:noFill/>
        </p:spPr>
        <p:txBody>
          <a:bodyPr wrap="square" rtlCol="0">
            <a:spAutoFit/>
          </a:bodyPr>
          <a:lstStyle/>
          <a:p>
            <a:r>
              <a:rPr lang="en-US" altLang="zh-CN" sz="3200" b="1" dirty="0">
                <a:solidFill>
                  <a:schemeClr val="tx1">
                    <a:lumMod val="65000"/>
                    <a:lumOff val="35000"/>
                  </a:schemeClr>
                </a:solidFill>
              </a:rPr>
              <a:t>B. Training</a:t>
            </a:r>
            <a:endParaRPr lang="zh-CN" altLang="en-US" sz="3200" b="1" dirty="0">
              <a:solidFill>
                <a:schemeClr val="tx1">
                  <a:lumMod val="65000"/>
                  <a:lumOff val="35000"/>
                </a:schemeClr>
              </a:solidFill>
            </a:endParaRPr>
          </a:p>
        </p:txBody>
      </p:sp>
      <p:sp>
        <p:nvSpPr>
          <p:cNvPr id="3" name="灯片编号占位符 2"/>
          <p:cNvSpPr>
            <a:spLocks noGrp="1"/>
          </p:cNvSpPr>
          <p:nvPr>
            <p:ph type="sldNum" sz="quarter" idx="12"/>
          </p:nvPr>
        </p:nvSpPr>
        <p:spPr/>
        <p:txBody>
          <a:bodyPr/>
          <a:lstStyle/>
          <a:p>
            <a:fld id="{370D8578-DDD4-487D-A316-C8E65CC577E1}"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70D8578-DDD4-487D-A316-C8E65CC577E1}" type="slidenum">
              <a:rPr lang="zh-CN" altLang="en-US" smtClean="0"/>
            </a:fld>
            <a:endParaRPr lang="zh-CN" altLang="en-US"/>
          </a:p>
        </p:txBody>
      </p:sp>
      <p:pic>
        <p:nvPicPr>
          <p:cNvPr id="11" name="内容占位符 10"/>
          <p:cNvPicPr>
            <a:picLocks noGrp="1" noChangeAspect="1"/>
          </p:cNvPicPr>
          <p:nvPr>
            <p:ph idx="1"/>
          </p:nvPr>
        </p:nvPicPr>
        <p:blipFill rotWithShape="1">
          <a:blip r:embed="rId1" cstate="print">
            <a:extLst>
              <a:ext uri="{28A0092B-C50C-407E-A947-70E740481C1C}">
                <a14:useLocalDpi xmlns:a14="http://schemas.microsoft.com/office/drawing/2010/main" val="0"/>
              </a:ext>
            </a:extLst>
          </a:blip>
          <a:srcRect t="25265" b="42628"/>
          <a:stretch>
            <a:fillRect/>
          </a:stretch>
        </p:blipFill>
        <p:spPr>
          <a:xfrm>
            <a:off x="0" y="1368745"/>
            <a:ext cx="12192000" cy="2609693"/>
          </a:xfrm>
        </p:spPr>
      </p:pic>
      <p:sp>
        <p:nvSpPr>
          <p:cNvPr id="12" name="矩形 11"/>
          <p:cNvSpPr/>
          <p:nvPr/>
        </p:nvSpPr>
        <p:spPr>
          <a:xfrm>
            <a:off x="-1042" y="1368745"/>
            <a:ext cx="3604853" cy="2609693"/>
          </a:xfrm>
          <a:prstGeom prst="rect">
            <a:avLst/>
          </a:prstGeom>
          <a:solidFill>
            <a:srgbClr val="3495B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336477" y="217891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nvGrpSpPr>
          <p:cNvPr id="2" name="组合 1"/>
          <p:cNvGrpSpPr/>
          <p:nvPr/>
        </p:nvGrpSpPr>
        <p:grpSpPr>
          <a:xfrm>
            <a:off x="3877326" y="4290231"/>
            <a:ext cx="7598394" cy="584775"/>
            <a:chOff x="3877326" y="4290231"/>
            <a:chExt cx="7598394" cy="584775"/>
          </a:xfrm>
        </p:grpSpPr>
        <p:sp>
          <p:nvSpPr>
            <p:cNvPr id="20" name="矩形 19"/>
            <p:cNvSpPr/>
            <p:nvPr/>
          </p:nvSpPr>
          <p:spPr>
            <a:xfrm>
              <a:off x="3877326" y="4290231"/>
              <a:ext cx="1972015" cy="584775"/>
            </a:xfrm>
            <a:prstGeom prst="rect">
              <a:avLst/>
            </a:prstGeom>
          </p:spPr>
          <p:txBody>
            <a:bodyPr wrap="none">
              <a:spAutoFit/>
            </a:bodyPr>
            <a:lstStyle/>
            <a:p>
              <a:r>
                <a:rPr lang="en-US" altLang="zh-CN" sz="3200" b="1" dirty="0">
                  <a:solidFill>
                    <a:srgbClr val="3495BA"/>
                  </a:solidFill>
                  <a:latin typeface="微软雅黑 Light" panose="020B0502040204020203" pitchFamily="34" charset="-122"/>
                  <a:ea typeface="微软雅黑 Light" panose="020B0502040204020203" pitchFamily="34" charset="-122"/>
                </a:rPr>
                <a:t>A. Review</a:t>
              </a:r>
              <a:endParaRPr lang="en-US" altLang="zh-CN" sz="3200" b="1" dirty="0">
                <a:solidFill>
                  <a:srgbClr val="3495BA"/>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962401" y="4875006"/>
              <a:ext cx="751331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9851442"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019" y="2279604"/>
              <a:ext cx="457201" cy="762002"/>
            </a:xfrm>
            <a:prstGeom prst="rect">
              <a:avLst/>
            </a:prstGeom>
          </p:spPr>
        </p:pic>
      </p:grpSp>
      <p:grpSp>
        <p:nvGrpSpPr>
          <p:cNvPr id="40" name="组合 39"/>
          <p:cNvGrpSpPr/>
          <p:nvPr/>
        </p:nvGrpSpPr>
        <p:grpSpPr>
          <a:xfrm>
            <a:off x="5681486" y="213359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232" y="5239074"/>
              <a:ext cx="612000" cy="789158"/>
            </a:xfrm>
            <a:prstGeom prst="rect">
              <a:avLst/>
            </a:prstGeom>
          </p:spPr>
        </p:pic>
      </p:grpSp>
      <p:sp>
        <p:nvSpPr>
          <p:cNvPr id="3" name="文本框 2"/>
          <p:cNvSpPr txBox="1"/>
          <p:nvPr/>
        </p:nvSpPr>
        <p:spPr>
          <a:xfrm>
            <a:off x="3962401" y="5061679"/>
            <a:ext cx="2259085" cy="369332"/>
          </a:xfrm>
          <a:prstGeom prst="rect">
            <a:avLst/>
          </a:prstGeom>
          <a:noFill/>
        </p:spPr>
        <p:txBody>
          <a:bodyPr wrap="square" rtlCol="0">
            <a:spAutoFit/>
          </a:bodyPr>
          <a:lstStyle/>
          <a:p>
            <a:r>
              <a:rPr kumimoji="1" lang="en-US" altLang="zh-CN" dirty="0">
                <a:solidFill>
                  <a:schemeClr val="bg1">
                    <a:lumMod val="65000"/>
                  </a:schemeClr>
                </a:solidFill>
              </a:rPr>
              <a:t>Achievement</a:t>
            </a:r>
            <a:endParaRPr kumimoji="1" lang="zh-CN" altLang="en-US" dirty="0">
              <a:solidFill>
                <a:schemeClr val="bg1">
                  <a:lumMod val="65000"/>
                </a:schemeClr>
              </a:solidFill>
            </a:endParaRPr>
          </a:p>
        </p:txBody>
      </p:sp>
      <p:sp>
        <p:nvSpPr>
          <p:cNvPr id="21" name="文本框 20"/>
          <p:cNvSpPr txBox="1"/>
          <p:nvPr/>
        </p:nvSpPr>
        <p:spPr>
          <a:xfrm>
            <a:off x="6096000" y="5084860"/>
            <a:ext cx="2259085" cy="369332"/>
          </a:xfrm>
          <a:prstGeom prst="rect">
            <a:avLst/>
          </a:prstGeom>
          <a:noFill/>
        </p:spPr>
        <p:txBody>
          <a:bodyPr wrap="square" rtlCol="0">
            <a:spAutoFit/>
          </a:bodyPr>
          <a:lstStyle/>
          <a:p>
            <a:r>
              <a:rPr kumimoji="1" lang="en-US" altLang="zh-CN" dirty="0">
                <a:solidFill>
                  <a:schemeClr val="bg1">
                    <a:lumMod val="65000"/>
                  </a:schemeClr>
                </a:solidFill>
              </a:rPr>
              <a:t>Further Plan</a:t>
            </a:r>
            <a:endParaRPr kumimoji="1" lang="zh-CN" altLang="en-US" dirty="0">
              <a:solidFill>
                <a:schemeClr val="bg1">
                  <a:lumMod val="65000"/>
                </a:schemeClr>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图表 20"/>
          <p:cNvGraphicFramePr/>
          <p:nvPr/>
        </p:nvGraphicFramePr>
        <p:xfrm>
          <a:off x="7748140" y="2425125"/>
          <a:ext cx="3819494" cy="3961294"/>
        </p:xfrm>
        <a:graphic>
          <a:graphicData uri="http://schemas.openxmlformats.org/drawingml/2006/chart">
            <c:chart xmlns:c="http://schemas.openxmlformats.org/drawingml/2006/chart" xmlns:r="http://schemas.openxmlformats.org/officeDocument/2006/relationships" r:id="rId1"/>
          </a:graphicData>
        </a:graphic>
      </p:graphicFrame>
      <p:sp>
        <p:nvSpPr>
          <p:cNvPr id="2" name="文本框 1"/>
          <p:cNvSpPr txBox="1"/>
          <p:nvPr/>
        </p:nvSpPr>
        <p:spPr>
          <a:xfrm>
            <a:off x="249390" y="471581"/>
            <a:ext cx="10972800" cy="1198880"/>
          </a:xfrm>
          <a:prstGeom prst="rect">
            <a:avLst/>
          </a:prstGeom>
          <a:noFill/>
        </p:spPr>
        <p:txBody>
          <a:bodyPr wrap="square" rtlCol="0">
            <a:spAutoFit/>
          </a:bodyPr>
          <a:lstStyle>
            <a:defPPr>
              <a:defRPr lang="zh-CN"/>
            </a:defPPr>
            <a:lvl1pPr>
              <a:defRPr kumimoji="1" sz="2400" b="1"/>
            </a:lvl1pPr>
          </a:lstStyle>
          <a:p>
            <a:r>
              <a:rPr lang="en-US" altLang="zh-CN" dirty="0"/>
              <a:t>By investigating the past year fund performance and related news, we got the</a:t>
            </a:r>
            <a:r>
              <a:rPr lang="zh-CN" altLang="en-US" dirty="0"/>
              <a:t> </a:t>
            </a:r>
            <a:r>
              <a:rPr lang="en-US" altLang="zh-CN" dirty="0"/>
              <a:t>word clouds under positive and negative stock as well as simple correlation analysis between sentiment and fund yield.</a:t>
            </a:r>
            <a:endParaRPr lang="zh-CN" altLang="en-US" dirty="0"/>
          </a:p>
        </p:txBody>
      </p:sp>
      <p:graphicFrame>
        <p:nvGraphicFramePr>
          <p:cNvPr id="19" name="Table 4"/>
          <p:cNvGraphicFramePr>
            <a:graphicFrameLocks noGrp="1"/>
          </p:cNvGraphicFramePr>
          <p:nvPr/>
        </p:nvGraphicFramePr>
        <p:xfrm>
          <a:off x="249390" y="2128721"/>
          <a:ext cx="7498750" cy="4549170"/>
        </p:xfrm>
        <a:graphic>
          <a:graphicData uri="http://schemas.openxmlformats.org/drawingml/2006/table">
            <a:tbl>
              <a:tblPr firstRow="1" bandRow="1">
                <a:tableStyleId>{5C22544A-7EE6-4342-B048-85BDC9FD1C3A}</a:tableStyleId>
              </a:tblPr>
              <a:tblGrid>
                <a:gridCol w="600250"/>
                <a:gridCol w="2295686"/>
                <a:gridCol w="2301407"/>
                <a:gridCol w="2301407"/>
              </a:tblGrid>
              <a:tr h="413260">
                <a:tc>
                  <a:txBody>
                    <a:bodyPr/>
                    <a:lstStyle/>
                    <a:p>
                      <a:endParaRPr lang="en-US" sz="1600" dirty="0">
                        <a:solidFill>
                          <a:sysClr val="windowText" lastClr="000000"/>
                        </a:solidFill>
                      </a:endParaRPr>
                    </a:p>
                  </a:txBody>
                  <a:tcPr>
                    <a:solidFill>
                      <a:schemeClr val="bg1"/>
                    </a:solidFill>
                  </a:tcPr>
                </a:tc>
                <a:tc>
                  <a:txBody>
                    <a:bodyPr/>
                    <a:lstStyle/>
                    <a:p>
                      <a:r>
                        <a:rPr lang="en-US" sz="1600" dirty="0">
                          <a:solidFill>
                            <a:sysClr val="windowText" lastClr="000000"/>
                          </a:solidFill>
                        </a:rPr>
                        <a:t>Petro</a:t>
                      </a:r>
                      <a:r>
                        <a:rPr lang="en-US" altLang="zh-CN" sz="1600" dirty="0">
                          <a:solidFill>
                            <a:sysClr val="windowText" lastClr="000000"/>
                          </a:solidFill>
                        </a:rPr>
                        <a:t>-</a:t>
                      </a:r>
                      <a:r>
                        <a:rPr lang="en-US" sz="1600" dirty="0">
                          <a:solidFill>
                            <a:sysClr val="windowText" lastClr="000000"/>
                          </a:solidFill>
                        </a:rPr>
                        <a:t>Chemical</a:t>
                      </a:r>
                      <a:endParaRPr lang="en-US" sz="1600" dirty="0">
                        <a:solidFill>
                          <a:sysClr val="windowText" lastClr="000000"/>
                        </a:solidFill>
                      </a:endParaRPr>
                    </a:p>
                  </a:txBody>
                  <a:tcPr>
                    <a:solidFill>
                      <a:schemeClr val="bg1"/>
                    </a:solidFill>
                  </a:tcPr>
                </a:tc>
                <a:tc>
                  <a:txBody>
                    <a:bodyPr/>
                    <a:lstStyle/>
                    <a:p>
                      <a:r>
                        <a:rPr lang="en-US" sz="1600" dirty="0">
                          <a:solidFill>
                            <a:sysClr val="windowText" lastClr="000000"/>
                          </a:solidFill>
                        </a:rPr>
                        <a:t>Medical Care</a:t>
                      </a:r>
                      <a:endParaRPr lang="en-US" sz="1600" dirty="0">
                        <a:solidFill>
                          <a:sysClr val="windowText" lastClr="000000"/>
                        </a:solidFill>
                      </a:endParaRPr>
                    </a:p>
                  </a:txBody>
                  <a:tcPr>
                    <a:solidFill>
                      <a:schemeClr val="bg1"/>
                    </a:solidFill>
                  </a:tcPr>
                </a:tc>
                <a:tc>
                  <a:txBody>
                    <a:bodyPr/>
                    <a:lstStyle/>
                    <a:p>
                      <a:r>
                        <a:rPr lang="en-US" sz="1600" dirty="0">
                          <a:solidFill>
                            <a:sysClr val="windowText" lastClr="000000"/>
                          </a:solidFill>
                        </a:rPr>
                        <a:t>Military Defense</a:t>
                      </a:r>
                      <a:endParaRPr lang="en-US" sz="1600" dirty="0">
                        <a:solidFill>
                          <a:sysClr val="windowText" lastClr="000000"/>
                        </a:solidFill>
                      </a:endParaRPr>
                    </a:p>
                  </a:txBody>
                  <a:tcPr>
                    <a:solidFill>
                      <a:schemeClr val="bg1"/>
                    </a:solidFill>
                  </a:tcPr>
                </a:tc>
              </a:tr>
              <a:tr h="2067955">
                <a:tc>
                  <a:txBody>
                    <a:bodyPr/>
                    <a:lstStyle/>
                    <a:p>
                      <a:endParaRPr lang="en-US" sz="1600" dirty="0"/>
                    </a:p>
                  </a:txBody>
                  <a:tcPr>
                    <a:solidFill>
                      <a:schemeClr val="bg1">
                        <a:lumMod val="65000"/>
                      </a:schemeClr>
                    </a:solidFill>
                  </a:tcPr>
                </a:tc>
                <a:tc>
                  <a:txBody>
                    <a:bodyPr/>
                    <a:lstStyle/>
                    <a:p>
                      <a:endParaRPr lang="en-US" sz="1600" dirty="0"/>
                    </a:p>
                  </a:txBody>
                  <a:tcPr>
                    <a:noFill/>
                  </a:tcPr>
                </a:tc>
                <a:tc>
                  <a:txBody>
                    <a:bodyPr/>
                    <a:lstStyle/>
                    <a:p>
                      <a:endParaRPr lang="en-US" sz="1600" dirty="0"/>
                    </a:p>
                  </a:txBody>
                  <a:tcPr>
                    <a:noFill/>
                  </a:tcPr>
                </a:tc>
                <a:tc>
                  <a:txBody>
                    <a:bodyPr/>
                    <a:lstStyle/>
                    <a:p>
                      <a:endParaRPr lang="en-US" sz="1600" dirty="0"/>
                    </a:p>
                  </a:txBody>
                  <a:tcPr>
                    <a:noFill/>
                  </a:tcPr>
                </a:tc>
              </a:tr>
              <a:tr h="2067955">
                <a:tc>
                  <a:txBody>
                    <a:bodyPr/>
                    <a:lstStyle/>
                    <a:p>
                      <a:endParaRPr lang="en-US" sz="1600" dirty="0"/>
                    </a:p>
                  </a:txBody>
                  <a:tcPr>
                    <a:solidFill>
                      <a:schemeClr val="bg1">
                        <a:lumMod val="65000"/>
                      </a:schemeClr>
                    </a:solidFill>
                  </a:tcPr>
                </a:tc>
                <a:tc>
                  <a:txBody>
                    <a:bodyPr/>
                    <a:lstStyle/>
                    <a:p>
                      <a:endParaRPr lang="en-US" sz="1600" dirty="0"/>
                    </a:p>
                  </a:txBody>
                  <a:tcPr>
                    <a:noFill/>
                  </a:tcPr>
                </a:tc>
                <a:tc>
                  <a:txBody>
                    <a:bodyPr/>
                    <a:lstStyle/>
                    <a:p>
                      <a:endParaRPr lang="en-US" sz="1600" dirty="0"/>
                    </a:p>
                  </a:txBody>
                  <a:tcPr>
                    <a:noFill/>
                  </a:tcPr>
                </a:tc>
                <a:tc>
                  <a:txBody>
                    <a:bodyPr/>
                    <a:lstStyle/>
                    <a:p>
                      <a:endParaRPr lang="en-US" sz="1600" dirty="0"/>
                    </a:p>
                  </a:txBody>
                  <a:tcPr>
                    <a:noFill/>
                  </a:tcPr>
                </a:tc>
              </a:tr>
            </a:tbl>
          </a:graphicData>
        </a:graphic>
      </p:graphicFrame>
      <p:sp>
        <p:nvSpPr>
          <p:cNvPr id="20" name="TextBox 4"/>
          <p:cNvSpPr txBox="1"/>
          <p:nvPr/>
        </p:nvSpPr>
        <p:spPr>
          <a:xfrm>
            <a:off x="319846" y="2742532"/>
            <a:ext cx="430887" cy="1593943"/>
          </a:xfrm>
          <a:prstGeom prst="rect">
            <a:avLst/>
          </a:prstGeom>
          <a:noFill/>
        </p:spPr>
        <p:txBody>
          <a:bodyPr vert="eaVert" wrap="square" rtlCol="0">
            <a:spAutoFit/>
          </a:bodyPr>
          <a:lstStyle/>
          <a:p>
            <a:r>
              <a:rPr lang="en-US" sz="1600" dirty="0"/>
              <a:t>Positive</a:t>
            </a:r>
            <a:endParaRPr lang="en-US" sz="1600" dirty="0"/>
          </a:p>
        </p:txBody>
      </p:sp>
      <p:sp>
        <p:nvSpPr>
          <p:cNvPr id="22" name="TextBox 5"/>
          <p:cNvSpPr txBox="1"/>
          <p:nvPr/>
        </p:nvSpPr>
        <p:spPr>
          <a:xfrm>
            <a:off x="319845" y="4729279"/>
            <a:ext cx="430887" cy="2281292"/>
          </a:xfrm>
          <a:prstGeom prst="rect">
            <a:avLst/>
          </a:prstGeom>
          <a:noFill/>
        </p:spPr>
        <p:txBody>
          <a:bodyPr vert="eaVert" wrap="square" rtlCol="0">
            <a:spAutoFit/>
          </a:bodyPr>
          <a:lstStyle/>
          <a:p>
            <a:r>
              <a:rPr lang="en-US" sz="1600" dirty="0"/>
              <a:t>Negative</a:t>
            </a:r>
            <a:endParaRPr lang="en-US" sz="1600" dirty="0"/>
          </a:p>
        </p:txBody>
      </p:sp>
      <p:pic>
        <p:nvPicPr>
          <p:cNvPr id="33" name="Picture 15" descr="A picture containing text&#10;&#10;Description automatically generated"/>
          <p:cNvPicPr/>
          <p:nvPr/>
        </p:nvPicPr>
        <p:blipFill>
          <a:blip r:embed="rId2"/>
          <a:stretch>
            <a:fillRect/>
          </a:stretch>
        </p:blipFill>
        <p:spPr>
          <a:xfrm>
            <a:off x="5447060" y="2648402"/>
            <a:ext cx="1975717" cy="1884745"/>
          </a:xfrm>
          <a:prstGeom prst="rect">
            <a:avLst/>
          </a:prstGeom>
        </p:spPr>
      </p:pic>
      <p:pic>
        <p:nvPicPr>
          <p:cNvPr id="34" name="Picture 17" descr="A picture containing text&#10;&#10;Description automatically generated"/>
          <p:cNvPicPr/>
          <p:nvPr/>
        </p:nvPicPr>
        <p:blipFill>
          <a:blip r:embed="rId3"/>
          <a:stretch>
            <a:fillRect/>
          </a:stretch>
        </p:blipFill>
        <p:spPr>
          <a:xfrm>
            <a:off x="5467156" y="4800228"/>
            <a:ext cx="1975717" cy="1884745"/>
          </a:xfrm>
          <a:prstGeom prst="rect">
            <a:avLst/>
          </a:prstGeom>
        </p:spPr>
      </p:pic>
      <p:pic>
        <p:nvPicPr>
          <p:cNvPr id="35" name="Picture 19" descr="Text&#10;&#10;Description automatically generated"/>
          <p:cNvPicPr/>
          <p:nvPr/>
        </p:nvPicPr>
        <p:blipFill>
          <a:blip r:embed="rId4"/>
          <a:stretch>
            <a:fillRect/>
          </a:stretch>
        </p:blipFill>
        <p:spPr>
          <a:xfrm>
            <a:off x="809061" y="4800228"/>
            <a:ext cx="1975717" cy="1884745"/>
          </a:xfrm>
          <a:prstGeom prst="rect">
            <a:avLst/>
          </a:prstGeom>
        </p:spPr>
      </p:pic>
      <p:pic>
        <p:nvPicPr>
          <p:cNvPr id="36" name="Picture 21" descr="A picture containing text&#10;&#10;Description automatically generated"/>
          <p:cNvPicPr/>
          <p:nvPr/>
        </p:nvPicPr>
        <p:blipFill>
          <a:blip r:embed="rId5"/>
          <a:stretch>
            <a:fillRect/>
          </a:stretch>
        </p:blipFill>
        <p:spPr>
          <a:xfrm>
            <a:off x="852197" y="2610900"/>
            <a:ext cx="1975717" cy="1884745"/>
          </a:xfrm>
          <a:prstGeom prst="rect">
            <a:avLst/>
          </a:prstGeom>
        </p:spPr>
      </p:pic>
      <p:pic>
        <p:nvPicPr>
          <p:cNvPr id="37" name="Picture 23" descr="A picture containing text&#10;&#10;Description automatically generated"/>
          <p:cNvPicPr/>
          <p:nvPr/>
        </p:nvPicPr>
        <p:blipFill>
          <a:blip r:embed="rId6"/>
          <a:stretch>
            <a:fillRect/>
          </a:stretch>
        </p:blipFill>
        <p:spPr>
          <a:xfrm>
            <a:off x="3122240" y="4800228"/>
            <a:ext cx="1975717" cy="1884745"/>
          </a:xfrm>
          <a:prstGeom prst="rect">
            <a:avLst/>
          </a:prstGeom>
        </p:spPr>
      </p:pic>
      <p:pic>
        <p:nvPicPr>
          <p:cNvPr id="38" name="Picture 25" descr="A picture containing qr code&#10;&#10;Description automatically generated"/>
          <p:cNvPicPr/>
          <p:nvPr/>
        </p:nvPicPr>
        <p:blipFill>
          <a:blip r:embed="rId7"/>
          <a:stretch>
            <a:fillRect/>
          </a:stretch>
        </p:blipFill>
        <p:spPr>
          <a:xfrm>
            <a:off x="3121104" y="2648402"/>
            <a:ext cx="1975717" cy="1884745"/>
          </a:xfrm>
          <a:prstGeom prst="rect">
            <a:avLst/>
          </a:prstGeom>
        </p:spPr>
      </p:pic>
      <p:sp>
        <p:nvSpPr>
          <p:cNvPr id="40" name="文本框 39"/>
          <p:cNvSpPr txBox="1"/>
          <p:nvPr/>
        </p:nvSpPr>
        <p:spPr>
          <a:xfrm>
            <a:off x="319845" y="1696896"/>
            <a:ext cx="7102932" cy="400110"/>
          </a:xfrm>
          <a:prstGeom prst="rect">
            <a:avLst/>
          </a:prstGeom>
          <a:solidFill>
            <a:srgbClr val="3495BA"/>
          </a:solidFill>
        </p:spPr>
        <p:txBody>
          <a:bodyPr wrap="square" rtlCol="0">
            <a:spAutoFit/>
          </a:bodyPr>
          <a:lstStyle/>
          <a:p>
            <a:pPr algn="ctr"/>
            <a:r>
              <a:rPr kumimoji="1" lang="en-US" altLang="zh-CN" sz="2000" b="1" dirty="0">
                <a:solidFill>
                  <a:schemeClr val="bg1"/>
                </a:solidFill>
              </a:rPr>
              <a:t>Selected Industries Sample</a:t>
            </a:r>
            <a:endParaRPr kumimoji="1" lang="zh-CN" altLang="en-US" sz="2000" b="1" dirty="0">
              <a:solidFill>
                <a:schemeClr val="bg1"/>
              </a:solidFill>
            </a:endParaRPr>
          </a:p>
        </p:txBody>
      </p:sp>
      <p:sp>
        <p:nvSpPr>
          <p:cNvPr id="41" name="文本框 40"/>
          <p:cNvSpPr txBox="1"/>
          <p:nvPr/>
        </p:nvSpPr>
        <p:spPr>
          <a:xfrm>
            <a:off x="7866529" y="1696896"/>
            <a:ext cx="3756212" cy="400110"/>
          </a:xfrm>
          <a:prstGeom prst="rect">
            <a:avLst/>
          </a:prstGeom>
          <a:solidFill>
            <a:srgbClr val="3495BA"/>
          </a:solidFill>
        </p:spPr>
        <p:txBody>
          <a:bodyPr wrap="square" rtlCol="0">
            <a:spAutoFit/>
          </a:bodyPr>
          <a:lstStyle/>
          <a:p>
            <a:pPr algn="ctr"/>
            <a:r>
              <a:rPr kumimoji="1" lang="en-US" altLang="zh-CN" sz="2000" b="1" dirty="0">
                <a:solidFill>
                  <a:schemeClr val="bg1"/>
                </a:solidFill>
              </a:rPr>
              <a:t>Correlation Analysis</a:t>
            </a:r>
            <a:endParaRPr kumimoji="1" lang="zh-CN" altLang="en-US" sz="2000" b="1" dirty="0">
              <a:solidFill>
                <a:schemeClr val="bg1"/>
              </a:solidFill>
            </a:endParaRPr>
          </a:p>
        </p:txBody>
      </p:sp>
      <p:sp>
        <p:nvSpPr>
          <p:cNvPr id="43" name="Rectangle 8"/>
          <p:cNvSpPr/>
          <p:nvPr/>
        </p:nvSpPr>
        <p:spPr>
          <a:xfrm>
            <a:off x="9919264" y="3170171"/>
            <a:ext cx="1401180" cy="369332"/>
          </a:xfrm>
          <a:prstGeom prst="rect">
            <a:avLst/>
          </a:prstGeom>
          <a:noFill/>
        </p:spPr>
        <p:txBody>
          <a:bodyPr wrap="square" lIns="91440" tIns="45720" rIns="91440" bIns="45720">
            <a:spAutoFit/>
          </a:bodyPr>
          <a:lstStyle/>
          <a:p>
            <a:pPr algn="ctr"/>
            <a:r>
              <a:rPr lang="en-US" b="1" cap="none" spc="0" dirty="0">
                <a:ln w="0"/>
                <a:solidFill>
                  <a:srgbClr val="FF0000"/>
                </a:solidFill>
                <a:effectLst>
                  <a:outerShdw blurRad="38100" dist="19050" dir="2700000" algn="tl" rotWithShape="0">
                    <a:schemeClr val="dk1">
                      <a:alpha val="40000"/>
                    </a:schemeClr>
                  </a:outerShdw>
                </a:effectLst>
              </a:rPr>
              <a:t>14%</a:t>
            </a:r>
            <a:endParaRPr lang="en-US" b="1" cap="none" spc="0" dirty="0">
              <a:ln w="0"/>
              <a:solidFill>
                <a:srgbClr val="FF0000"/>
              </a:solidFill>
              <a:effectLst>
                <a:outerShdw blurRad="38100" dist="19050" dir="2700000" algn="tl" rotWithShape="0">
                  <a:schemeClr val="dk1">
                    <a:alpha val="40000"/>
                  </a:schemeClr>
                </a:outerShdw>
              </a:effectLst>
            </a:endParaRPr>
          </a:p>
        </p:txBody>
      </p:sp>
      <p:sp>
        <p:nvSpPr>
          <p:cNvPr id="44"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dirty="0">
                <a:solidFill>
                  <a:schemeClr val="bg1"/>
                </a:solidFill>
                <a:latin typeface="等线" panose="02010600030101010101" pitchFamily="2" charset="-122"/>
                <a:ea typeface="等线" panose="02010600030101010101" pitchFamily="2" charset="-122"/>
                <a:cs typeface="Arial Narrow" panose="020B0606020202030204" pitchFamily="34" charset="0"/>
              </a:rPr>
              <a:t>A</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45"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1</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7" name="文本框 6"/>
          <p:cNvSpPr txBox="1"/>
          <p:nvPr/>
        </p:nvSpPr>
        <p:spPr>
          <a:xfrm>
            <a:off x="949016" y="188292"/>
            <a:ext cx="1771766" cy="369332"/>
          </a:xfrm>
          <a:prstGeom prst="rect">
            <a:avLst/>
          </a:prstGeom>
          <a:noFill/>
        </p:spPr>
        <p:txBody>
          <a:bodyPr wrap="square" rtlCol="0">
            <a:spAutoFit/>
          </a:bodyPr>
          <a:lstStyle/>
          <a:p>
            <a:r>
              <a:rPr kumimoji="1" lang="en-US" altLang="zh-CN" dirty="0">
                <a:solidFill>
                  <a:schemeClr val="bg1">
                    <a:lumMod val="65000"/>
                  </a:schemeClr>
                </a:solidFill>
              </a:rPr>
              <a:t>Achievement</a:t>
            </a:r>
            <a:endParaRPr kumimoji="1" lang="zh-CN" altLang="en-US" dirty="0">
              <a:solidFill>
                <a:schemeClr val="bg1">
                  <a:lumMod val="65000"/>
                </a:schemeClr>
              </a:solidFill>
            </a:endParaRPr>
          </a:p>
        </p:txBody>
      </p:sp>
      <p:sp>
        <p:nvSpPr>
          <p:cNvPr id="3" name="灯片编号占位符 2"/>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9390" y="471581"/>
            <a:ext cx="10972800" cy="830997"/>
          </a:xfrm>
          <a:prstGeom prst="rect">
            <a:avLst/>
          </a:prstGeom>
          <a:noFill/>
        </p:spPr>
        <p:txBody>
          <a:bodyPr wrap="square" rtlCol="0">
            <a:spAutoFit/>
          </a:bodyPr>
          <a:lstStyle>
            <a:defPPr>
              <a:defRPr lang="zh-CN"/>
            </a:defPPr>
            <a:lvl1pPr>
              <a:defRPr kumimoji="1" sz="2400" b="1"/>
            </a:lvl1pPr>
          </a:lstStyle>
          <a:p>
            <a:r>
              <a:rPr lang="en-US" altLang="zh-CN" dirty="0"/>
              <a:t>Since</a:t>
            </a:r>
            <a:r>
              <a:rPr lang="zh-CN" altLang="en-US" dirty="0"/>
              <a:t> </a:t>
            </a:r>
            <a:r>
              <a:rPr lang="en-US" altLang="zh-CN" dirty="0"/>
              <a:t>the</a:t>
            </a:r>
            <a:r>
              <a:rPr lang="zh-CN" altLang="en-US" dirty="0"/>
              <a:t> </a:t>
            </a:r>
            <a:r>
              <a:rPr lang="en-US" altLang="zh-CN" dirty="0"/>
              <a:t>14%</a:t>
            </a:r>
            <a:r>
              <a:rPr lang="zh-CN" altLang="en-US" dirty="0"/>
              <a:t> </a:t>
            </a:r>
            <a:r>
              <a:rPr lang="en-US" altLang="zh-CN" dirty="0"/>
              <a:t>correlation</a:t>
            </a:r>
            <a:r>
              <a:rPr lang="zh-CN" altLang="en-US" dirty="0"/>
              <a:t> </a:t>
            </a:r>
            <a:r>
              <a:rPr lang="en-US" altLang="zh-CN" dirty="0"/>
              <a:t>degree</a:t>
            </a:r>
            <a:r>
              <a:rPr lang="zh-CN" altLang="en-US" dirty="0"/>
              <a:t> </a:t>
            </a:r>
            <a:r>
              <a:rPr lang="en-US" altLang="zh-CN" dirty="0"/>
              <a:t>was</a:t>
            </a:r>
            <a:r>
              <a:rPr lang="zh-CN" altLang="en-US" dirty="0"/>
              <a:t> </a:t>
            </a:r>
            <a:r>
              <a:rPr lang="en-US" altLang="zh-CN" dirty="0"/>
              <a:t>not</a:t>
            </a:r>
            <a:r>
              <a:rPr lang="zh-CN" altLang="en-US" dirty="0"/>
              <a:t> </a:t>
            </a:r>
            <a:r>
              <a:rPr lang="en-US" altLang="zh-CN" dirty="0"/>
              <a:t>satisfying, we found two hidden problems and were going to solve them step by step. </a:t>
            </a:r>
            <a:endParaRPr lang="zh-CN" altLang="en-US" dirty="0"/>
          </a:p>
        </p:txBody>
      </p:sp>
      <p:sp>
        <p:nvSpPr>
          <p:cNvPr id="44"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dirty="0">
                <a:solidFill>
                  <a:schemeClr val="bg1"/>
                </a:solidFill>
                <a:latin typeface="等线" panose="02010600030101010101" pitchFamily="2" charset="-122"/>
                <a:ea typeface="等线" panose="02010600030101010101" pitchFamily="2" charset="-122"/>
                <a:cs typeface="Arial Narrow" panose="020B0606020202030204" pitchFamily="34" charset="0"/>
              </a:rPr>
              <a:t>A</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45"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dirty="0">
                <a:solidFill>
                  <a:schemeClr val="bg1"/>
                </a:solidFill>
                <a:latin typeface="等线" panose="02010600030101010101" pitchFamily="2" charset="-122"/>
                <a:ea typeface="等线" panose="02010600030101010101" pitchFamily="2" charset="-122"/>
                <a:cs typeface="Arial Narrow" panose="020B0606020202030204" pitchFamily="34" charset="0"/>
              </a:rPr>
              <a:t>2</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7" name="文本框 6"/>
          <p:cNvSpPr txBox="1"/>
          <p:nvPr/>
        </p:nvSpPr>
        <p:spPr>
          <a:xfrm>
            <a:off x="949016" y="188292"/>
            <a:ext cx="1771766" cy="369332"/>
          </a:xfrm>
          <a:prstGeom prst="rect">
            <a:avLst/>
          </a:prstGeom>
          <a:noFill/>
        </p:spPr>
        <p:txBody>
          <a:bodyPr wrap="square" rtlCol="0">
            <a:spAutoFit/>
          </a:bodyPr>
          <a:lstStyle/>
          <a:p>
            <a:r>
              <a:rPr kumimoji="1" lang="en-US" altLang="zh-CN" dirty="0">
                <a:solidFill>
                  <a:schemeClr val="bg1">
                    <a:lumMod val="65000"/>
                  </a:schemeClr>
                </a:solidFill>
              </a:rPr>
              <a:t>Further</a:t>
            </a:r>
            <a:r>
              <a:rPr kumimoji="1" lang="zh-CN" altLang="en-US" dirty="0">
                <a:solidFill>
                  <a:schemeClr val="bg1">
                    <a:lumMod val="65000"/>
                  </a:schemeClr>
                </a:solidFill>
              </a:rPr>
              <a:t> </a:t>
            </a:r>
            <a:r>
              <a:rPr kumimoji="1" lang="en-US" altLang="zh-CN" dirty="0">
                <a:solidFill>
                  <a:schemeClr val="bg1">
                    <a:lumMod val="65000"/>
                  </a:schemeClr>
                </a:solidFill>
              </a:rPr>
              <a:t>Plan</a:t>
            </a:r>
            <a:endParaRPr kumimoji="1" lang="zh-CN" altLang="en-US" dirty="0">
              <a:solidFill>
                <a:schemeClr val="bg1">
                  <a:lumMod val="65000"/>
                </a:schemeClr>
              </a:solidFill>
            </a:endParaRPr>
          </a:p>
        </p:txBody>
      </p:sp>
      <p:sp>
        <p:nvSpPr>
          <p:cNvPr id="29" name="Pentagon 5"/>
          <p:cNvSpPr/>
          <p:nvPr/>
        </p:nvSpPr>
        <p:spPr>
          <a:xfrm>
            <a:off x="360421" y="1585867"/>
            <a:ext cx="3310626" cy="454199"/>
          </a:xfrm>
          <a:prstGeom prst="homePlate">
            <a:avLst/>
          </a:prstGeom>
          <a:solidFill>
            <a:schemeClr val="bg1">
              <a:lumMod val="65000"/>
            </a:schemeClr>
          </a:solidFill>
          <a:ln w="285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STEP 1</a:t>
            </a:r>
            <a:endParaRPr lang="en-US" b="1" dirty="0">
              <a:solidFill>
                <a:schemeClr val="tx1"/>
              </a:solidFill>
            </a:endParaRPr>
          </a:p>
        </p:txBody>
      </p:sp>
      <p:sp>
        <p:nvSpPr>
          <p:cNvPr id="30" name="Pentagon 5"/>
          <p:cNvSpPr/>
          <p:nvPr/>
        </p:nvSpPr>
        <p:spPr>
          <a:xfrm>
            <a:off x="4124681" y="1585867"/>
            <a:ext cx="3310626" cy="454199"/>
          </a:xfrm>
          <a:prstGeom prst="homePlate">
            <a:avLst/>
          </a:prstGeom>
          <a:solidFill>
            <a:schemeClr val="bg1">
              <a:lumMod val="65000"/>
            </a:schemeClr>
          </a:solidFill>
          <a:ln w="285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STEP </a:t>
            </a:r>
            <a:r>
              <a:rPr lang="en-US" altLang="zh-CN" b="1" dirty="0">
                <a:solidFill>
                  <a:schemeClr val="tx1"/>
                </a:solidFill>
              </a:rPr>
              <a:t>2</a:t>
            </a:r>
            <a:endParaRPr lang="en-US" b="1" dirty="0">
              <a:solidFill>
                <a:schemeClr val="tx1"/>
              </a:solidFill>
            </a:endParaRPr>
          </a:p>
        </p:txBody>
      </p:sp>
      <p:sp>
        <p:nvSpPr>
          <p:cNvPr id="31" name="Pentagon 5"/>
          <p:cNvSpPr/>
          <p:nvPr/>
        </p:nvSpPr>
        <p:spPr>
          <a:xfrm>
            <a:off x="7888941" y="1585867"/>
            <a:ext cx="3209362" cy="454199"/>
          </a:xfrm>
          <a:prstGeom prst="homePlate">
            <a:avLst/>
          </a:prstGeom>
          <a:solidFill>
            <a:schemeClr val="bg1">
              <a:lumMod val="65000"/>
            </a:schemeClr>
          </a:solidFill>
          <a:ln w="285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STEP </a:t>
            </a:r>
            <a:r>
              <a:rPr lang="en-US" altLang="zh-CN" b="1" dirty="0">
                <a:solidFill>
                  <a:schemeClr val="tx1"/>
                </a:solidFill>
              </a:rPr>
              <a:t>3</a:t>
            </a:r>
            <a:endParaRPr lang="en-US" b="1" dirty="0">
              <a:solidFill>
                <a:schemeClr val="tx1"/>
              </a:solidFill>
            </a:endParaRPr>
          </a:p>
        </p:txBody>
      </p:sp>
      <p:sp>
        <p:nvSpPr>
          <p:cNvPr id="39" name="Text Placeholder 18"/>
          <p:cNvSpPr txBox="1"/>
          <p:nvPr/>
        </p:nvSpPr>
        <p:spPr>
          <a:xfrm>
            <a:off x="495592" y="2410058"/>
            <a:ext cx="2987196" cy="2631184"/>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HK" sz="1600" b="1" dirty="0">
                <a:solidFill>
                  <a:srgbClr val="3495BA"/>
                </a:solidFill>
              </a:rPr>
              <a:t>Larger database</a:t>
            </a:r>
            <a:endParaRPr lang="en-US" altLang="zh-HK" sz="1600" b="1" dirty="0">
              <a:solidFill>
                <a:srgbClr val="3495BA"/>
              </a:solidFill>
            </a:endParaRPr>
          </a:p>
          <a:p>
            <a:pPr algn="ctr"/>
            <a:endParaRPr lang="en-US" altLang="zh-HK" sz="1600" b="1" dirty="0">
              <a:solidFill>
                <a:srgbClr val="3495BA"/>
              </a:solidFill>
            </a:endParaRPr>
          </a:p>
          <a:p>
            <a:pPr marL="171450" indent="-171450" algn="just">
              <a:buFont typeface="Arial" panose="020B0604020202020204" pitchFamily="34" charset="0"/>
              <a:buChar char="•"/>
            </a:pPr>
            <a:r>
              <a:rPr lang="en-US" altLang="zh-HK" sz="1600" dirty="0">
                <a:solidFill>
                  <a:schemeClr val="tx1"/>
                </a:solidFill>
              </a:rPr>
              <a:t>Since our initial database only </a:t>
            </a:r>
            <a:r>
              <a:rPr lang="en-US" altLang="zh-CN" sz="1600" dirty="0">
                <a:solidFill>
                  <a:schemeClr val="tx1"/>
                </a:solidFill>
              </a:rPr>
              <a:t>consists of 4,000 pieces of fund-related news, we enlarged our database to all financial market news in sina websites from Jan 2020 to Mar 2021, about 300,000 news.</a:t>
            </a:r>
            <a:endParaRPr lang="en-US" altLang="zh-HK" sz="1600" dirty="0">
              <a:solidFill>
                <a:schemeClr val="tx1"/>
              </a:solidFill>
            </a:endParaRPr>
          </a:p>
        </p:txBody>
      </p:sp>
      <p:sp>
        <p:nvSpPr>
          <p:cNvPr id="46" name="Text Placeholder 18"/>
          <p:cNvSpPr txBox="1"/>
          <p:nvPr/>
        </p:nvSpPr>
        <p:spPr>
          <a:xfrm>
            <a:off x="4209265" y="2580780"/>
            <a:ext cx="3130007" cy="2631184"/>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HK" sz="1600" b="1" dirty="0">
                <a:solidFill>
                  <a:srgbClr val="3495BA"/>
                </a:solidFill>
              </a:rPr>
              <a:t>Better model for sentiment analysis</a:t>
            </a:r>
            <a:endParaRPr lang="en-US" altLang="zh-HK" sz="1600" b="1" dirty="0">
              <a:solidFill>
                <a:srgbClr val="3495BA"/>
              </a:solidFill>
            </a:endParaRPr>
          </a:p>
          <a:p>
            <a:pPr marL="171450" indent="-171450" algn="l">
              <a:buFont typeface="Arial" panose="020B0604020202020204" pitchFamily="34" charset="0"/>
              <a:buChar char="•"/>
            </a:pPr>
            <a:r>
              <a:rPr lang="en-US" altLang="zh-HK" sz="1600" dirty="0">
                <a:solidFill>
                  <a:schemeClr val="tx1"/>
                </a:solidFill>
              </a:rPr>
              <a:t>Since our initial sentiment analysis was based on </a:t>
            </a:r>
            <a:r>
              <a:rPr lang="en-US" altLang="zh-HK" sz="1600" i="1" u="sng" dirty="0">
                <a:solidFill>
                  <a:schemeClr val="tx1"/>
                </a:solidFill>
              </a:rPr>
              <a:t>Snownlp</a:t>
            </a:r>
            <a:r>
              <a:rPr lang="en-US" altLang="zh-HK" sz="1600" dirty="0">
                <a:solidFill>
                  <a:schemeClr val="tx1"/>
                </a:solidFill>
              </a:rPr>
              <a:t> module, which was designed for e-commerce industry, we retrained this module using </a:t>
            </a:r>
            <a:r>
              <a:rPr lang="en-US" altLang="zh-CN" sz="1600" dirty="0">
                <a:solidFill>
                  <a:schemeClr val="tx1"/>
                </a:solidFill>
              </a:rPr>
              <a:t>Chinese financial news training database to get more accurate estimation.</a:t>
            </a:r>
            <a:endParaRPr lang="en-US" altLang="zh-HK" sz="1600" dirty="0">
              <a:solidFill>
                <a:schemeClr val="tx1"/>
              </a:solidFill>
            </a:endParaRPr>
          </a:p>
        </p:txBody>
      </p:sp>
      <p:sp>
        <p:nvSpPr>
          <p:cNvPr id="47" name="Text Placeholder 18"/>
          <p:cNvSpPr txBox="1"/>
          <p:nvPr/>
        </p:nvSpPr>
        <p:spPr>
          <a:xfrm>
            <a:off x="8113057" y="2513872"/>
            <a:ext cx="2761130" cy="2631184"/>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HK" sz="1600" b="1" dirty="0">
                <a:solidFill>
                  <a:srgbClr val="3495BA"/>
                </a:solidFill>
              </a:rPr>
              <a:t>Do</a:t>
            </a:r>
            <a:r>
              <a:rPr lang="zh-CN" altLang="en-US" sz="1600" b="1" dirty="0">
                <a:solidFill>
                  <a:srgbClr val="3495BA"/>
                </a:solidFill>
              </a:rPr>
              <a:t> </a:t>
            </a:r>
            <a:r>
              <a:rPr lang="en-US" altLang="zh-HK" sz="1600" b="1" dirty="0">
                <a:solidFill>
                  <a:srgbClr val="3495BA"/>
                </a:solidFill>
              </a:rPr>
              <a:t>sentiment analysis</a:t>
            </a:r>
            <a:r>
              <a:rPr lang="zh-CN" altLang="en-US" sz="1600" b="1" dirty="0">
                <a:solidFill>
                  <a:srgbClr val="3495BA"/>
                </a:solidFill>
              </a:rPr>
              <a:t> </a:t>
            </a:r>
            <a:r>
              <a:rPr lang="en-US" altLang="zh-CN" sz="1600" b="1" dirty="0">
                <a:solidFill>
                  <a:srgbClr val="3495BA"/>
                </a:solidFill>
              </a:rPr>
              <a:t>using new model</a:t>
            </a:r>
            <a:endParaRPr lang="en-US" altLang="zh-HK" sz="1600" b="1" dirty="0">
              <a:solidFill>
                <a:srgbClr val="3495BA"/>
              </a:solidFill>
            </a:endParaRPr>
          </a:p>
          <a:p>
            <a:pPr marL="171450" indent="-171450" algn="just">
              <a:buFont typeface="Arial" panose="020B0604020202020204" pitchFamily="34" charset="0"/>
              <a:buChar char="•"/>
            </a:pPr>
            <a:r>
              <a:rPr lang="en-US" altLang="zh-HK" sz="1600" dirty="0">
                <a:solidFill>
                  <a:schemeClr val="tx1"/>
                </a:solidFill>
              </a:rPr>
              <a:t>After we obtained new sentiment analysis model focused on financial market, we used it to get the sentiment scores for news database and conducted correlation analysis.</a:t>
            </a:r>
            <a:endParaRPr lang="en-US" altLang="zh-HK" sz="1600" dirty="0">
              <a:solidFill>
                <a:schemeClr val="tx1"/>
              </a:solidFill>
            </a:endParaRPr>
          </a:p>
        </p:txBody>
      </p:sp>
      <p:grpSp>
        <p:nvGrpSpPr>
          <p:cNvPr id="48" name="Group 114"/>
          <p:cNvGrpSpPr/>
          <p:nvPr/>
        </p:nvGrpSpPr>
        <p:grpSpPr>
          <a:xfrm>
            <a:off x="480701" y="3145553"/>
            <a:ext cx="226800" cy="226800"/>
            <a:chOff x="3964825" y="2718298"/>
            <a:chExt cx="1393762" cy="1393761"/>
          </a:xfrm>
        </p:grpSpPr>
        <p:sp>
          <p:nvSpPr>
            <p:cNvPr id="49" name="Oval 115"/>
            <p:cNvSpPr/>
            <p:nvPr/>
          </p:nvSpPr>
          <p:spPr>
            <a:xfrm>
              <a:off x="3964825" y="2718298"/>
              <a:ext cx="1393762" cy="1393761"/>
            </a:xfrm>
            <a:prstGeom prst="ellipse">
              <a:avLst/>
            </a:prstGeom>
            <a:gradFill flip="none" rotWithShape="1">
              <a:gsLst>
                <a:gs pos="0">
                  <a:srgbClr val="3496BA"/>
                </a:gs>
                <a:gs pos="31000">
                  <a:srgbClr val="3496BA"/>
                </a:gs>
                <a:gs pos="93000">
                  <a:schemeClr val="bg1"/>
                </a:gs>
              </a:gsLst>
              <a:lin ang="13500000" scaled="1"/>
              <a:tileRect/>
            </a:gradFill>
            <a:ln w="9525">
              <a:noFill/>
            </a:ln>
            <a:effectLst>
              <a:outerShdw blurRad="76200" dir="13500000" sy="23000" kx="1200000" algn="br" rotWithShape="0">
                <a:schemeClr val="tx2">
                  <a:alpha val="20000"/>
                </a:schemeClr>
              </a:outerShdw>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algn="l">
                <a:lnSpc>
                  <a:spcPct val="100000"/>
                </a:lnSpc>
                <a:spcBef>
                  <a:spcPts val="400"/>
                </a:spcBef>
              </a:pPr>
              <a:endParaRPr lang="zh-CN" altLang="en-US" sz="1500" b="0" dirty="0"/>
            </a:p>
          </p:txBody>
        </p:sp>
        <p:sp>
          <p:nvSpPr>
            <p:cNvPr id="50" name="Freeform 9"/>
            <p:cNvSpPr/>
            <p:nvPr/>
          </p:nvSpPr>
          <p:spPr bwMode="auto">
            <a:xfrm>
              <a:off x="4199498" y="2954473"/>
              <a:ext cx="1067580" cy="1023279"/>
            </a:xfrm>
            <a:custGeom>
              <a:avLst/>
              <a:gdLst>
                <a:gd name="T0" fmla="*/ 291 w 1876"/>
                <a:gd name="T1" fmla="*/ 778 h 1800"/>
                <a:gd name="T2" fmla="*/ 617 w 1876"/>
                <a:gd name="T3" fmla="*/ 1331 h 1800"/>
                <a:gd name="T4" fmla="*/ 1680 w 1876"/>
                <a:gd name="T5" fmla="*/ 72 h 1800"/>
                <a:gd name="T6" fmla="*/ 1793 w 1876"/>
                <a:gd name="T7" fmla="*/ 119 h 1800"/>
                <a:gd name="T8" fmla="*/ 807 w 1876"/>
                <a:gd name="T9" fmla="*/ 1675 h 1800"/>
                <a:gd name="T10" fmla="*/ 487 w 1876"/>
                <a:gd name="T11" fmla="*/ 1722 h 1800"/>
                <a:gd name="T12" fmla="*/ 59 w 1876"/>
                <a:gd name="T13" fmla="*/ 956 h 1800"/>
                <a:gd name="T14" fmla="*/ 291 w 1876"/>
                <a:gd name="T15" fmla="*/ 778 h 1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6" h="1800">
                  <a:moveTo>
                    <a:pt x="291" y="778"/>
                  </a:moveTo>
                  <a:cubicBezTo>
                    <a:pt x="617" y="1331"/>
                    <a:pt x="617" y="1331"/>
                    <a:pt x="617" y="1331"/>
                  </a:cubicBezTo>
                  <a:cubicBezTo>
                    <a:pt x="956" y="802"/>
                    <a:pt x="1336" y="339"/>
                    <a:pt x="1680" y="72"/>
                  </a:cubicBezTo>
                  <a:cubicBezTo>
                    <a:pt x="1757" y="0"/>
                    <a:pt x="1876" y="42"/>
                    <a:pt x="1793" y="119"/>
                  </a:cubicBezTo>
                  <a:cubicBezTo>
                    <a:pt x="1407" y="517"/>
                    <a:pt x="1110" y="968"/>
                    <a:pt x="807" y="1675"/>
                  </a:cubicBezTo>
                  <a:cubicBezTo>
                    <a:pt x="689" y="1758"/>
                    <a:pt x="552" y="1800"/>
                    <a:pt x="487" y="1722"/>
                  </a:cubicBezTo>
                  <a:cubicBezTo>
                    <a:pt x="59" y="956"/>
                    <a:pt x="59" y="956"/>
                    <a:pt x="59" y="956"/>
                  </a:cubicBezTo>
                  <a:cubicBezTo>
                    <a:pt x="0" y="861"/>
                    <a:pt x="208" y="642"/>
                    <a:pt x="291" y="778"/>
                  </a:cubicBezTo>
                  <a:close/>
                </a:path>
              </a:pathLst>
            </a:custGeom>
            <a:solidFill>
              <a:srgbClr val="3495BA"/>
            </a:solidFill>
            <a:ln>
              <a:noFill/>
            </a:ln>
          </p:spPr>
          <p:txBody>
            <a:bodyPr vert="horz" wrap="square" lIns="91440" tIns="45720" rIns="91440" bIns="45720" numCol="1" anchor="t" anchorCtr="0" compatLnSpc="1"/>
            <a:lstStyle/>
            <a:p>
              <a:endParaRPr lang="zh-CN" altLang="en-US" dirty="0"/>
            </a:p>
          </p:txBody>
        </p:sp>
      </p:grpSp>
      <p:grpSp>
        <p:nvGrpSpPr>
          <p:cNvPr id="51" name="Group 114"/>
          <p:cNvGrpSpPr/>
          <p:nvPr/>
        </p:nvGrpSpPr>
        <p:grpSpPr>
          <a:xfrm>
            <a:off x="4209265" y="3134706"/>
            <a:ext cx="226800" cy="226800"/>
            <a:chOff x="3964825" y="2718298"/>
            <a:chExt cx="1393762" cy="1393761"/>
          </a:xfrm>
        </p:grpSpPr>
        <p:sp>
          <p:nvSpPr>
            <p:cNvPr id="52" name="Oval 115"/>
            <p:cNvSpPr/>
            <p:nvPr/>
          </p:nvSpPr>
          <p:spPr>
            <a:xfrm>
              <a:off x="3964825" y="2718298"/>
              <a:ext cx="1393762" cy="1393761"/>
            </a:xfrm>
            <a:prstGeom prst="ellipse">
              <a:avLst/>
            </a:prstGeom>
            <a:gradFill flip="none" rotWithShape="1">
              <a:gsLst>
                <a:gs pos="0">
                  <a:srgbClr val="3496BA"/>
                </a:gs>
                <a:gs pos="31000">
                  <a:srgbClr val="3496BA"/>
                </a:gs>
                <a:gs pos="93000">
                  <a:schemeClr val="bg1"/>
                </a:gs>
              </a:gsLst>
              <a:lin ang="13500000" scaled="1"/>
              <a:tileRect/>
            </a:gradFill>
            <a:ln w="9525">
              <a:noFill/>
            </a:ln>
            <a:effectLst>
              <a:outerShdw blurRad="76200" dir="13500000" sy="23000" kx="1200000" algn="br" rotWithShape="0">
                <a:schemeClr val="tx2">
                  <a:alpha val="20000"/>
                </a:schemeClr>
              </a:outerShdw>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algn="l">
                <a:lnSpc>
                  <a:spcPct val="100000"/>
                </a:lnSpc>
                <a:spcBef>
                  <a:spcPts val="400"/>
                </a:spcBef>
              </a:pPr>
              <a:endParaRPr lang="zh-CN" altLang="en-US" sz="1500" b="0" dirty="0"/>
            </a:p>
          </p:txBody>
        </p:sp>
        <p:sp>
          <p:nvSpPr>
            <p:cNvPr id="53" name="Freeform 9"/>
            <p:cNvSpPr/>
            <p:nvPr/>
          </p:nvSpPr>
          <p:spPr bwMode="auto">
            <a:xfrm>
              <a:off x="4199498" y="2954473"/>
              <a:ext cx="1067580" cy="1023279"/>
            </a:xfrm>
            <a:custGeom>
              <a:avLst/>
              <a:gdLst>
                <a:gd name="T0" fmla="*/ 291 w 1876"/>
                <a:gd name="T1" fmla="*/ 778 h 1800"/>
                <a:gd name="T2" fmla="*/ 617 w 1876"/>
                <a:gd name="T3" fmla="*/ 1331 h 1800"/>
                <a:gd name="T4" fmla="*/ 1680 w 1876"/>
                <a:gd name="T5" fmla="*/ 72 h 1800"/>
                <a:gd name="T6" fmla="*/ 1793 w 1876"/>
                <a:gd name="T7" fmla="*/ 119 h 1800"/>
                <a:gd name="T8" fmla="*/ 807 w 1876"/>
                <a:gd name="T9" fmla="*/ 1675 h 1800"/>
                <a:gd name="T10" fmla="*/ 487 w 1876"/>
                <a:gd name="T11" fmla="*/ 1722 h 1800"/>
                <a:gd name="T12" fmla="*/ 59 w 1876"/>
                <a:gd name="T13" fmla="*/ 956 h 1800"/>
                <a:gd name="T14" fmla="*/ 291 w 1876"/>
                <a:gd name="T15" fmla="*/ 778 h 1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6" h="1800">
                  <a:moveTo>
                    <a:pt x="291" y="778"/>
                  </a:moveTo>
                  <a:cubicBezTo>
                    <a:pt x="617" y="1331"/>
                    <a:pt x="617" y="1331"/>
                    <a:pt x="617" y="1331"/>
                  </a:cubicBezTo>
                  <a:cubicBezTo>
                    <a:pt x="956" y="802"/>
                    <a:pt x="1336" y="339"/>
                    <a:pt x="1680" y="72"/>
                  </a:cubicBezTo>
                  <a:cubicBezTo>
                    <a:pt x="1757" y="0"/>
                    <a:pt x="1876" y="42"/>
                    <a:pt x="1793" y="119"/>
                  </a:cubicBezTo>
                  <a:cubicBezTo>
                    <a:pt x="1407" y="517"/>
                    <a:pt x="1110" y="968"/>
                    <a:pt x="807" y="1675"/>
                  </a:cubicBezTo>
                  <a:cubicBezTo>
                    <a:pt x="689" y="1758"/>
                    <a:pt x="552" y="1800"/>
                    <a:pt x="487" y="1722"/>
                  </a:cubicBezTo>
                  <a:cubicBezTo>
                    <a:pt x="59" y="956"/>
                    <a:pt x="59" y="956"/>
                    <a:pt x="59" y="956"/>
                  </a:cubicBezTo>
                  <a:cubicBezTo>
                    <a:pt x="0" y="861"/>
                    <a:pt x="208" y="642"/>
                    <a:pt x="291" y="778"/>
                  </a:cubicBezTo>
                  <a:close/>
                </a:path>
              </a:pathLst>
            </a:custGeom>
            <a:solidFill>
              <a:srgbClr val="3495BA"/>
            </a:solidFill>
            <a:ln>
              <a:noFill/>
            </a:ln>
          </p:spPr>
          <p:txBody>
            <a:bodyPr vert="horz" wrap="square" lIns="91440" tIns="45720" rIns="91440" bIns="45720" numCol="1" anchor="t" anchorCtr="0" compatLnSpc="1"/>
            <a:lstStyle/>
            <a:p>
              <a:endParaRPr lang="zh-CN" altLang="en-US" dirty="0"/>
            </a:p>
          </p:txBody>
        </p:sp>
      </p:grpSp>
      <p:grpSp>
        <p:nvGrpSpPr>
          <p:cNvPr id="54" name="Group 114"/>
          <p:cNvGrpSpPr/>
          <p:nvPr/>
        </p:nvGrpSpPr>
        <p:grpSpPr>
          <a:xfrm>
            <a:off x="8125285" y="3145553"/>
            <a:ext cx="226800" cy="226800"/>
            <a:chOff x="3964825" y="2718298"/>
            <a:chExt cx="1393762" cy="1393761"/>
          </a:xfrm>
        </p:grpSpPr>
        <p:sp>
          <p:nvSpPr>
            <p:cNvPr id="55" name="Oval 115"/>
            <p:cNvSpPr/>
            <p:nvPr/>
          </p:nvSpPr>
          <p:spPr>
            <a:xfrm>
              <a:off x="3964825" y="2718298"/>
              <a:ext cx="1393762" cy="1393761"/>
            </a:xfrm>
            <a:prstGeom prst="ellipse">
              <a:avLst/>
            </a:prstGeom>
            <a:gradFill flip="none" rotWithShape="1">
              <a:gsLst>
                <a:gs pos="0">
                  <a:srgbClr val="3496BA"/>
                </a:gs>
                <a:gs pos="31000">
                  <a:srgbClr val="3496BA"/>
                </a:gs>
                <a:gs pos="93000">
                  <a:schemeClr val="bg1"/>
                </a:gs>
              </a:gsLst>
              <a:lin ang="13500000" scaled="1"/>
              <a:tileRect/>
            </a:gradFill>
            <a:ln w="9525">
              <a:noFill/>
            </a:ln>
            <a:effectLst>
              <a:outerShdw blurRad="76200" dir="13500000" sy="23000" kx="1200000" algn="br" rotWithShape="0">
                <a:schemeClr val="tx2">
                  <a:alpha val="20000"/>
                </a:schemeClr>
              </a:outerShdw>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algn="l">
                <a:lnSpc>
                  <a:spcPct val="100000"/>
                </a:lnSpc>
                <a:spcBef>
                  <a:spcPts val="400"/>
                </a:spcBef>
              </a:pPr>
              <a:endParaRPr lang="zh-CN" altLang="en-US" sz="1500" b="0" dirty="0"/>
            </a:p>
          </p:txBody>
        </p:sp>
        <p:sp>
          <p:nvSpPr>
            <p:cNvPr id="56" name="Freeform 9"/>
            <p:cNvSpPr/>
            <p:nvPr/>
          </p:nvSpPr>
          <p:spPr bwMode="auto">
            <a:xfrm>
              <a:off x="4199498" y="2954473"/>
              <a:ext cx="1067580" cy="1023279"/>
            </a:xfrm>
            <a:custGeom>
              <a:avLst/>
              <a:gdLst>
                <a:gd name="T0" fmla="*/ 291 w 1876"/>
                <a:gd name="T1" fmla="*/ 778 h 1800"/>
                <a:gd name="T2" fmla="*/ 617 w 1876"/>
                <a:gd name="T3" fmla="*/ 1331 h 1800"/>
                <a:gd name="T4" fmla="*/ 1680 w 1876"/>
                <a:gd name="T5" fmla="*/ 72 h 1800"/>
                <a:gd name="T6" fmla="*/ 1793 w 1876"/>
                <a:gd name="T7" fmla="*/ 119 h 1800"/>
                <a:gd name="T8" fmla="*/ 807 w 1876"/>
                <a:gd name="T9" fmla="*/ 1675 h 1800"/>
                <a:gd name="T10" fmla="*/ 487 w 1876"/>
                <a:gd name="T11" fmla="*/ 1722 h 1800"/>
                <a:gd name="T12" fmla="*/ 59 w 1876"/>
                <a:gd name="T13" fmla="*/ 956 h 1800"/>
                <a:gd name="T14" fmla="*/ 291 w 1876"/>
                <a:gd name="T15" fmla="*/ 778 h 1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6" h="1800">
                  <a:moveTo>
                    <a:pt x="291" y="778"/>
                  </a:moveTo>
                  <a:cubicBezTo>
                    <a:pt x="617" y="1331"/>
                    <a:pt x="617" y="1331"/>
                    <a:pt x="617" y="1331"/>
                  </a:cubicBezTo>
                  <a:cubicBezTo>
                    <a:pt x="956" y="802"/>
                    <a:pt x="1336" y="339"/>
                    <a:pt x="1680" y="72"/>
                  </a:cubicBezTo>
                  <a:cubicBezTo>
                    <a:pt x="1757" y="0"/>
                    <a:pt x="1876" y="42"/>
                    <a:pt x="1793" y="119"/>
                  </a:cubicBezTo>
                  <a:cubicBezTo>
                    <a:pt x="1407" y="517"/>
                    <a:pt x="1110" y="968"/>
                    <a:pt x="807" y="1675"/>
                  </a:cubicBezTo>
                  <a:cubicBezTo>
                    <a:pt x="689" y="1758"/>
                    <a:pt x="552" y="1800"/>
                    <a:pt x="487" y="1722"/>
                  </a:cubicBezTo>
                  <a:cubicBezTo>
                    <a:pt x="59" y="956"/>
                    <a:pt x="59" y="956"/>
                    <a:pt x="59" y="956"/>
                  </a:cubicBezTo>
                  <a:cubicBezTo>
                    <a:pt x="0" y="861"/>
                    <a:pt x="208" y="642"/>
                    <a:pt x="291" y="778"/>
                  </a:cubicBezTo>
                  <a:close/>
                </a:path>
              </a:pathLst>
            </a:custGeom>
            <a:solidFill>
              <a:srgbClr val="3495BA"/>
            </a:solidFill>
            <a:ln>
              <a:noFill/>
            </a:ln>
          </p:spPr>
          <p:txBody>
            <a:bodyPr vert="horz" wrap="square" lIns="91440" tIns="45720" rIns="91440" bIns="45720" numCol="1" anchor="t" anchorCtr="0" compatLnSpc="1"/>
            <a:lstStyle/>
            <a:p>
              <a:endParaRPr lang="zh-CN" altLang="en-US" dirty="0"/>
            </a:p>
          </p:txBody>
        </p:sp>
      </p:grpSp>
      <p:sp>
        <p:nvSpPr>
          <p:cNvPr id="3" name="灯片编号占位符 2"/>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70D8578-DDD4-487D-A316-C8E65CC577E1}" type="slidenum">
              <a:rPr lang="zh-CN" altLang="en-US" smtClean="0"/>
            </a:fld>
            <a:endParaRPr lang="zh-CN" altLang="en-US"/>
          </a:p>
        </p:txBody>
      </p:sp>
      <p:pic>
        <p:nvPicPr>
          <p:cNvPr id="11" name="内容占位符 10"/>
          <p:cNvPicPr>
            <a:picLocks noGrp="1" noChangeAspect="1"/>
          </p:cNvPicPr>
          <p:nvPr>
            <p:ph idx="1"/>
          </p:nvPr>
        </p:nvPicPr>
        <p:blipFill rotWithShape="1">
          <a:blip r:embed="rId1" cstate="print">
            <a:extLst>
              <a:ext uri="{28A0092B-C50C-407E-A947-70E740481C1C}">
                <a14:useLocalDpi xmlns:a14="http://schemas.microsoft.com/office/drawing/2010/main" val="0"/>
              </a:ext>
            </a:extLst>
          </a:blip>
          <a:srcRect t="25265" b="42628"/>
          <a:stretch>
            <a:fillRect/>
          </a:stretch>
        </p:blipFill>
        <p:spPr>
          <a:xfrm>
            <a:off x="0" y="1368745"/>
            <a:ext cx="12192000" cy="2609693"/>
          </a:xfrm>
        </p:spPr>
      </p:pic>
      <p:sp>
        <p:nvSpPr>
          <p:cNvPr id="12" name="矩形 11"/>
          <p:cNvSpPr/>
          <p:nvPr/>
        </p:nvSpPr>
        <p:spPr>
          <a:xfrm>
            <a:off x="4293573" y="1368745"/>
            <a:ext cx="3604853" cy="2609693"/>
          </a:xfrm>
          <a:prstGeom prst="rect">
            <a:avLst/>
          </a:prstGeom>
          <a:solidFill>
            <a:srgbClr val="3495B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336477" y="2178911"/>
            <a:ext cx="1080000" cy="1080000"/>
            <a:chOff x="8110158" y="3554322"/>
            <a:chExt cx="876300" cy="876300"/>
          </a:xfrm>
        </p:grpSpPr>
        <p:sp>
          <p:nvSpPr>
            <p:cNvPr id="18" name="椭圆 17"/>
            <p:cNvSpPr/>
            <p:nvPr/>
          </p:nvSpPr>
          <p:spPr>
            <a:xfrm>
              <a:off x="8110158" y="3554322"/>
              <a:ext cx="876300" cy="8763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092" y="3758472"/>
              <a:ext cx="632433" cy="468000"/>
            </a:xfrm>
            <a:prstGeom prst="rect">
              <a:avLst/>
            </a:prstGeom>
          </p:spPr>
        </p:pic>
      </p:grpSp>
      <p:grpSp>
        <p:nvGrpSpPr>
          <p:cNvPr id="37" name="组合 36"/>
          <p:cNvGrpSpPr/>
          <p:nvPr/>
        </p:nvGrpSpPr>
        <p:grpSpPr>
          <a:xfrm>
            <a:off x="9851442" y="2137219"/>
            <a:ext cx="1080000" cy="1080000"/>
            <a:chOff x="6787469" y="2184355"/>
            <a:chExt cx="876300" cy="876300"/>
          </a:xfrm>
        </p:grpSpPr>
        <p:sp>
          <p:nvSpPr>
            <p:cNvPr id="38" name="椭圆 37"/>
            <p:cNvSpPr/>
            <p:nvPr/>
          </p:nvSpPr>
          <p:spPr>
            <a:xfrm>
              <a:off x="6787469" y="21843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019" y="2279604"/>
              <a:ext cx="457201" cy="762002"/>
            </a:xfrm>
            <a:prstGeom prst="rect">
              <a:avLst/>
            </a:prstGeom>
          </p:spPr>
        </p:pic>
      </p:grpSp>
      <p:grpSp>
        <p:nvGrpSpPr>
          <p:cNvPr id="40" name="组合 39"/>
          <p:cNvGrpSpPr/>
          <p:nvPr/>
        </p:nvGrpSpPr>
        <p:grpSpPr>
          <a:xfrm>
            <a:off x="5681486" y="2133591"/>
            <a:ext cx="1080000" cy="1080000"/>
            <a:chOff x="8064082" y="5195503"/>
            <a:chExt cx="876300" cy="876300"/>
          </a:xfrm>
        </p:grpSpPr>
        <p:sp>
          <p:nvSpPr>
            <p:cNvPr id="41" name="椭圆 40"/>
            <p:cNvSpPr/>
            <p:nvPr/>
          </p:nvSpPr>
          <p:spPr>
            <a:xfrm>
              <a:off x="8064082" y="519550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232" y="5239074"/>
              <a:ext cx="612000" cy="789158"/>
            </a:xfrm>
            <a:prstGeom prst="rect">
              <a:avLst/>
            </a:prstGeom>
          </p:spPr>
        </p:pic>
      </p:grpSp>
      <p:grpSp>
        <p:nvGrpSpPr>
          <p:cNvPr id="22" name="组合 21"/>
          <p:cNvGrpSpPr/>
          <p:nvPr/>
        </p:nvGrpSpPr>
        <p:grpSpPr>
          <a:xfrm>
            <a:off x="3867278" y="4290231"/>
            <a:ext cx="7608442" cy="584775"/>
            <a:chOff x="3867278" y="4290231"/>
            <a:chExt cx="7608442" cy="584775"/>
          </a:xfrm>
        </p:grpSpPr>
        <p:sp>
          <p:nvSpPr>
            <p:cNvPr id="23" name="矩形 22"/>
            <p:cNvSpPr/>
            <p:nvPr/>
          </p:nvSpPr>
          <p:spPr>
            <a:xfrm>
              <a:off x="3867278" y="4290231"/>
              <a:ext cx="2088200" cy="584775"/>
            </a:xfrm>
            <a:prstGeom prst="rect">
              <a:avLst/>
            </a:prstGeom>
          </p:spPr>
          <p:txBody>
            <a:bodyPr wrap="none">
              <a:spAutoFit/>
            </a:bodyPr>
            <a:lstStyle/>
            <a:p>
              <a:r>
                <a:rPr lang="en-US" altLang="zh-CN" sz="3200" b="1" dirty="0">
                  <a:solidFill>
                    <a:srgbClr val="3495BA"/>
                  </a:solidFill>
                  <a:latin typeface="微软雅黑 Light" panose="020B0502040204020203" pitchFamily="34" charset="-122"/>
                  <a:ea typeface="微软雅黑 Light" panose="020B0502040204020203" pitchFamily="34" charset="-122"/>
                </a:rPr>
                <a:t>B. Training</a:t>
              </a:r>
              <a:endParaRPr lang="en-US" altLang="zh-CN" sz="3200" b="1" dirty="0">
                <a:solidFill>
                  <a:srgbClr val="3495BA"/>
                </a:solidFill>
                <a:latin typeface="微软雅黑 Light" panose="020B0502040204020203" pitchFamily="34" charset="-122"/>
                <a:ea typeface="微软雅黑 Light" panose="020B0502040204020203" pitchFamily="34" charset="-122"/>
              </a:endParaRPr>
            </a:p>
          </p:txBody>
        </p:sp>
        <p:cxnSp>
          <p:nvCxnSpPr>
            <p:cNvPr id="24" name="直接连接符 29"/>
            <p:cNvCxnSpPr/>
            <p:nvPr/>
          </p:nvCxnSpPr>
          <p:spPr>
            <a:xfrm>
              <a:off x="3962401" y="4875006"/>
              <a:ext cx="751331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3962401" y="5026922"/>
            <a:ext cx="2259085" cy="369332"/>
          </a:xfrm>
          <a:prstGeom prst="rect">
            <a:avLst/>
          </a:prstGeom>
          <a:noFill/>
        </p:spPr>
        <p:txBody>
          <a:bodyPr wrap="square" rtlCol="0">
            <a:spAutoFit/>
          </a:bodyPr>
          <a:lstStyle/>
          <a:p>
            <a:r>
              <a:rPr kumimoji="1" lang="en-US" altLang="zh-CN" dirty="0">
                <a:solidFill>
                  <a:schemeClr val="bg1">
                    <a:lumMod val="65000"/>
                  </a:schemeClr>
                </a:solidFill>
              </a:rPr>
              <a:t>Source</a:t>
            </a:r>
            <a:r>
              <a:rPr kumimoji="1" lang="zh-CN" altLang="en-US" dirty="0">
                <a:solidFill>
                  <a:schemeClr val="bg1">
                    <a:lumMod val="65000"/>
                  </a:schemeClr>
                </a:solidFill>
              </a:rPr>
              <a:t> </a:t>
            </a:r>
            <a:r>
              <a:rPr kumimoji="1" lang="en-US" altLang="zh-CN" dirty="0">
                <a:solidFill>
                  <a:schemeClr val="bg1">
                    <a:lumMod val="65000"/>
                  </a:schemeClr>
                </a:solidFill>
              </a:rPr>
              <a:t>Data</a:t>
            </a:r>
            <a:endParaRPr kumimoji="1" lang="zh-CN" altLang="en-US" dirty="0">
              <a:solidFill>
                <a:schemeClr val="bg1">
                  <a:lumMod val="65000"/>
                </a:schemeClr>
              </a:solidFill>
            </a:endParaRPr>
          </a:p>
        </p:txBody>
      </p:sp>
      <p:sp>
        <p:nvSpPr>
          <p:cNvPr id="26" name="文本框 25"/>
          <p:cNvSpPr txBox="1"/>
          <p:nvPr/>
        </p:nvSpPr>
        <p:spPr>
          <a:xfrm>
            <a:off x="5719415" y="5026922"/>
            <a:ext cx="2259085" cy="369332"/>
          </a:xfrm>
          <a:prstGeom prst="rect">
            <a:avLst/>
          </a:prstGeom>
          <a:noFill/>
        </p:spPr>
        <p:txBody>
          <a:bodyPr wrap="square" rtlCol="0">
            <a:spAutoFit/>
          </a:bodyPr>
          <a:lstStyle/>
          <a:p>
            <a:r>
              <a:rPr kumimoji="1" lang="en-US" altLang="zh-CN" dirty="0">
                <a:solidFill>
                  <a:schemeClr val="bg1">
                    <a:lumMod val="65000"/>
                  </a:schemeClr>
                </a:solidFill>
              </a:rPr>
              <a:t>Retrain</a:t>
            </a:r>
            <a:r>
              <a:rPr kumimoji="1" lang="zh-CN" altLang="en-US" dirty="0">
                <a:solidFill>
                  <a:schemeClr val="bg1">
                    <a:lumMod val="65000"/>
                  </a:schemeClr>
                </a:solidFill>
              </a:rPr>
              <a:t> </a:t>
            </a:r>
            <a:r>
              <a:rPr kumimoji="1" lang="en-US" altLang="zh-CN" dirty="0">
                <a:solidFill>
                  <a:schemeClr val="bg1">
                    <a:lumMod val="65000"/>
                  </a:schemeClr>
                </a:solidFill>
              </a:rPr>
              <a:t>Model</a:t>
            </a:r>
            <a:endParaRPr kumimoji="1" lang="zh-CN" altLang="en-US" dirty="0">
              <a:solidFill>
                <a:schemeClr val="bg1">
                  <a:lumMod val="65000"/>
                </a:schemeClr>
              </a:solidFill>
            </a:endParaRPr>
          </a:p>
        </p:txBody>
      </p:sp>
      <p:sp>
        <p:nvSpPr>
          <p:cNvPr id="27" name="文本框 26"/>
          <p:cNvSpPr txBox="1"/>
          <p:nvPr/>
        </p:nvSpPr>
        <p:spPr>
          <a:xfrm>
            <a:off x="7516770" y="5026922"/>
            <a:ext cx="2259085" cy="369332"/>
          </a:xfrm>
          <a:prstGeom prst="rect">
            <a:avLst/>
          </a:prstGeom>
          <a:noFill/>
        </p:spPr>
        <p:txBody>
          <a:bodyPr wrap="square" rtlCol="0">
            <a:spAutoFit/>
          </a:bodyPr>
          <a:lstStyle/>
          <a:p>
            <a:r>
              <a:rPr kumimoji="1" lang="en-US" altLang="zh-CN" dirty="0">
                <a:solidFill>
                  <a:schemeClr val="bg1">
                    <a:lumMod val="65000"/>
                  </a:schemeClr>
                </a:solidFill>
              </a:rPr>
              <a:t>Calculate</a:t>
            </a:r>
            <a:r>
              <a:rPr kumimoji="1" lang="zh-CN" altLang="en-US" dirty="0">
                <a:solidFill>
                  <a:schemeClr val="bg1">
                    <a:lumMod val="65000"/>
                  </a:schemeClr>
                </a:solidFill>
              </a:rPr>
              <a:t> </a:t>
            </a:r>
            <a:r>
              <a:rPr kumimoji="1" lang="en-US" altLang="zh-CN" dirty="0">
                <a:solidFill>
                  <a:schemeClr val="bg1">
                    <a:lumMod val="65000"/>
                  </a:schemeClr>
                </a:solidFill>
              </a:rPr>
              <a:t>Accuracy</a:t>
            </a:r>
            <a:endParaRPr kumimoji="1" lang="zh-CN" altLang="en-US" dirty="0">
              <a:solidFill>
                <a:schemeClr val="bg1">
                  <a:lumMod val="65000"/>
                </a:schemeClr>
              </a:solidFill>
            </a:endParaRPr>
          </a:p>
        </p:txBody>
      </p:sp>
      <p:sp>
        <p:nvSpPr>
          <p:cNvPr id="28" name="文本框 27"/>
          <p:cNvSpPr txBox="1"/>
          <p:nvPr/>
        </p:nvSpPr>
        <p:spPr>
          <a:xfrm>
            <a:off x="9730981" y="5026922"/>
            <a:ext cx="2259085" cy="369332"/>
          </a:xfrm>
          <a:prstGeom prst="rect">
            <a:avLst/>
          </a:prstGeom>
          <a:noFill/>
        </p:spPr>
        <p:txBody>
          <a:bodyPr wrap="square" rtlCol="0">
            <a:spAutoFit/>
          </a:bodyPr>
          <a:lstStyle/>
          <a:p>
            <a:r>
              <a:rPr kumimoji="1" lang="en-US" altLang="zh-CN" dirty="0">
                <a:solidFill>
                  <a:schemeClr val="bg1">
                    <a:lumMod val="65000"/>
                  </a:schemeClr>
                </a:solidFill>
              </a:rPr>
              <a:t>Sentiment</a:t>
            </a:r>
            <a:r>
              <a:rPr kumimoji="1" lang="zh-CN" altLang="en-US" dirty="0">
                <a:solidFill>
                  <a:schemeClr val="bg1">
                    <a:lumMod val="65000"/>
                  </a:schemeClr>
                </a:solidFill>
              </a:rPr>
              <a:t> </a:t>
            </a:r>
            <a:r>
              <a:rPr kumimoji="1" lang="en-US" altLang="zh-CN" dirty="0">
                <a:solidFill>
                  <a:schemeClr val="bg1">
                    <a:lumMod val="65000"/>
                  </a:schemeClr>
                </a:solidFill>
              </a:rPr>
              <a:t>Analysis</a:t>
            </a:r>
            <a:endParaRPr kumimoji="1" lang="zh-CN" altLang="en-US" dirty="0">
              <a:solidFill>
                <a:schemeClr val="bg1">
                  <a:lumMod val="65000"/>
                </a:schemeClr>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3472" y="567641"/>
            <a:ext cx="11277600" cy="830997"/>
          </a:xfrm>
          <a:prstGeom prst="rect">
            <a:avLst/>
          </a:prstGeom>
          <a:noFill/>
        </p:spPr>
        <p:txBody>
          <a:bodyPr wrap="square" rtlCol="0">
            <a:spAutoFit/>
          </a:bodyPr>
          <a:lstStyle/>
          <a:p>
            <a:r>
              <a:rPr kumimoji="1" lang="en-US" altLang="zh-CN" sz="2400" b="1" dirty="0"/>
              <a:t>The</a:t>
            </a:r>
            <a:r>
              <a:rPr kumimoji="1" lang="zh-CN" altLang="en-US" sz="2400" b="1" dirty="0"/>
              <a:t> </a:t>
            </a:r>
            <a:r>
              <a:rPr kumimoji="1" lang="en-US" altLang="zh-CN" sz="2400" b="1" dirty="0"/>
              <a:t>sentiment</a:t>
            </a:r>
            <a:r>
              <a:rPr kumimoji="1" lang="zh-CN" altLang="en-US" sz="2400" b="1" dirty="0"/>
              <a:t> </a:t>
            </a:r>
            <a:r>
              <a:rPr kumimoji="1" lang="en-US" altLang="zh-CN" sz="2400" b="1" dirty="0"/>
              <a:t>data set in </a:t>
            </a:r>
            <a:r>
              <a:rPr kumimoji="1" lang="en-US" altLang="zh-CN" sz="2400" b="1" i="1" u="sng" dirty="0"/>
              <a:t>Snownlp</a:t>
            </a:r>
            <a:r>
              <a:rPr kumimoji="1" lang="en-US" altLang="zh-CN" sz="2400" b="1" dirty="0"/>
              <a:t> module was not suitable for financial market, therefore we searched for a better training set.</a:t>
            </a:r>
            <a:endParaRPr kumimoji="1" lang="zh-CN" altLang="en-US" sz="2400" b="1" dirty="0"/>
          </a:p>
        </p:txBody>
      </p:sp>
      <p:sp>
        <p:nvSpPr>
          <p:cNvPr id="9"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B</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0"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1</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1" name="文本框 10"/>
          <p:cNvSpPr txBox="1"/>
          <p:nvPr/>
        </p:nvSpPr>
        <p:spPr>
          <a:xfrm>
            <a:off x="949016" y="188292"/>
            <a:ext cx="1771766" cy="369332"/>
          </a:xfrm>
          <a:prstGeom prst="rect">
            <a:avLst/>
          </a:prstGeom>
          <a:noFill/>
        </p:spPr>
        <p:txBody>
          <a:bodyPr wrap="square" rtlCol="0">
            <a:spAutoFit/>
          </a:bodyPr>
          <a:lstStyle/>
          <a:p>
            <a:r>
              <a:rPr kumimoji="1" lang="en-US" altLang="zh-CN" dirty="0">
                <a:solidFill>
                  <a:schemeClr val="bg1">
                    <a:lumMod val="65000"/>
                  </a:schemeClr>
                </a:solidFill>
              </a:rPr>
              <a:t>Source</a:t>
            </a:r>
            <a:r>
              <a:rPr kumimoji="1" lang="zh-CN" altLang="en-US" dirty="0">
                <a:solidFill>
                  <a:schemeClr val="bg1">
                    <a:lumMod val="65000"/>
                  </a:schemeClr>
                </a:solidFill>
              </a:rPr>
              <a:t> </a:t>
            </a:r>
            <a:r>
              <a:rPr kumimoji="1" lang="en-US" altLang="zh-CN" dirty="0">
                <a:solidFill>
                  <a:schemeClr val="bg1">
                    <a:lumMod val="65000"/>
                  </a:schemeClr>
                </a:solidFill>
              </a:rPr>
              <a:t>Data</a:t>
            </a:r>
            <a:endParaRPr kumimoji="1" lang="zh-CN" altLang="en-US" dirty="0">
              <a:solidFill>
                <a:schemeClr val="bg1">
                  <a:lumMod val="65000"/>
                </a:schemeClr>
              </a:solidFill>
            </a:endParaRPr>
          </a:p>
        </p:txBody>
      </p:sp>
      <p:sp>
        <p:nvSpPr>
          <p:cNvPr id="15" name="文本框 14"/>
          <p:cNvSpPr txBox="1"/>
          <p:nvPr/>
        </p:nvSpPr>
        <p:spPr>
          <a:xfrm>
            <a:off x="1226690" y="1629661"/>
            <a:ext cx="5290224" cy="400110"/>
          </a:xfrm>
          <a:prstGeom prst="rect">
            <a:avLst/>
          </a:prstGeom>
          <a:solidFill>
            <a:srgbClr val="3495BA"/>
          </a:solidFill>
        </p:spPr>
        <p:txBody>
          <a:bodyPr wrap="square" rtlCol="0">
            <a:spAutoFit/>
          </a:bodyPr>
          <a:lstStyle/>
          <a:p>
            <a:pPr algn="ctr"/>
            <a:r>
              <a:rPr kumimoji="1" lang="en-US" altLang="zh-CN" sz="2000" b="1" dirty="0">
                <a:solidFill>
                  <a:schemeClr val="bg1"/>
                </a:solidFill>
              </a:rPr>
              <a:t>Snownlp sample</a:t>
            </a:r>
            <a:endParaRPr kumimoji="1" lang="zh-CN" altLang="en-US" sz="2000" b="1" dirty="0">
              <a:solidFill>
                <a:schemeClr val="bg1"/>
              </a:solidFill>
            </a:endParaRPr>
          </a:p>
        </p:txBody>
      </p:sp>
      <p:sp>
        <p:nvSpPr>
          <p:cNvPr id="4" name="矩形 3"/>
          <p:cNvSpPr/>
          <p:nvPr/>
        </p:nvSpPr>
        <p:spPr>
          <a:xfrm>
            <a:off x="497581" y="2029771"/>
            <a:ext cx="656177" cy="2308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Neg</a:t>
            </a:r>
            <a:endParaRPr kumimoji="1" lang="zh-CN" altLang="en-US" dirty="0"/>
          </a:p>
        </p:txBody>
      </p:sp>
      <p:sp>
        <p:nvSpPr>
          <p:cNvPr id="22" name="文本框 21"/>
          <p:cNvSpPr txBox="1"/>
          <p:nvPr/>
        </p:nvSpPr>
        <p:spPr>
          <a:xfrm>
            <a:off x="6781457" y="1636469"/>
            <a:ext cx="4912961" cy="400110"/>
          </a:xfrm>
          <a:prstGeom prst="rect">
            <a:avLst/>
          </a:prstGeom>
          <a:solidFill>
            <a:srgbClr val="3495BA"/>
          </a:solidFill>
        </p:spPr>
        <p:txBody>
          <a:bodyPr wrap="square" rtlCol="0">
            <a:spAutoFit/>
          </a:bodyPr>
          <a:lstStyle/>
          <a:p>
            <a:pPr algn="ctr"/>
            <a:r>
              <a:rPr kumimoji="1" lang="en-US" altLang="zh-CN" sz="2000" b="1" dirty="0">
                <a:solidFill>
                  <a:schemeClr val="bg1"/>
                </a:solidFill>
              </a:rPr>
              <a:t>Chinese financial training database</a:t>
            </a:r>
            <a:endParaRPr kumimoji="1" lang="zh-CN" altLang="en-US" sz="2000" b="1" dirty="0">
              <a:solidFill>
                <a:schemeClr val="bg1"/>
              </a:solidFill>
            </a:endParaRPr>
          </a:p>
        </p:txBody>
      </p:sp>
      <p:sp>
        <p:nvSpPr>
          <p:cNvPr id="3" name="灯片编号占位符 2"/>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
        <p:nvSpPr>
          <p:cNvPr id="5" name="文本框 4"/>
          <p:cNvSpPr txBox="1"/>
          <p:nvPr/>
        </p:nvSpPr>
        <p:spPr>
          <a:xfrm>
            <a:off x="1226690" y="2036579"/>
            <a:ext cx="5050972" cy="2308324"/>
          </a:xfrm>
          <a:prstGeom prst="rect">
            <a:avLst/>
          </a:prstGeom>
          <a:noFill/>
        </p:spPr>
        <p:txBody>
          <a:bodyPr wrap="square" rtlCol="0">
            <a:spAutoFit/>
          </a:bodyPr>
          <a:lstStyle/>
          <a:p>
            <a:r>
              <a:rPr kumimoji="1" lang="zh-CN" altLang="en-US" sz="1200" dirty="0"/>
              <a:t>作者对人物的描写也太肤浅，真的很失望。</a:t>
            </a:r>
            <a:endParaRPr kumimoji="1" lang="zh-CN" altLang="en-US" sz="1200" dirty="0"/>
          </a:p>
          <a:p>
            <a:r>
              <a:rPr kumimoji="1" lang="zh-CN" altLang="en-US" sz="1200" dirty="0"/>
              <a:t>小熊宝宝我觉得孩子不喜欢，能换别的吗</a:t>
            </a:r>
            <a:endParaRPr kumimoji="1" lang="zh-CN" altLang="en-US" sz="1200" dirty="0"/>
          </a:p>
          <a:p>
            <a:r>
              <a:rPr kumimoji="1" lang="zh-CN" altLang="en-US" sz="1200" dirty="0"/>
              <a:t>质量还不错，内容只适合边上厕所便消遣了</a:t>
            </a:r>
            <a:endParaRPr kumimoji="1" lang="zh-CN" altLang="en-US" sz="1200" dirty="0"/>
          </a:p>
          <a:p>
            <a:r>
              <a:rPr kumimoji="1" lang="zh-CN" altLang="en-US" sz="1200" dirty="0"/>
              <a:t>很后悔</a:t>
            </a:r>
            <a:r>
              <a:rPr kumimoji="1" lang="en-US" altLang="zh-CN" sz="1200" dirty="0"/>
              <a:t>,</a:t>
            </a:r>
            <a:r>
              <a:rPr kumimoji="1" lang="zh-CN" altLang="en-US" sz="1200" dirty="0"/>
              <a:t>不怎么样的一本书</a:t>
            </a:r>
            <a:r>
              <a:rPr kumimoji="1" lang="en-US" altLang="zh-CN" sz="1200" dirty="0"/>
              <a:t>,</a:t>
            </a:r>
            <a:r>
              <a:rPr kumimoji="1" lang="zh-CN" altLang="en-US" sz="1200" dirty="0"/>
              <a:t>千万别买</a:t>
            </a:r>
            <a:endParaRPr kumimoji="1" lang="zh-CN" altLang="en-US" sz="1200" dirty="0"/>
          </a:p>
          <a:p>
            <a:r>
              <a:rPr kumimoji="1" lang="zh-CN" altLang="en-US" sz="1200" dirty="0"/>
              <a:t>没有有价值的技巧和方法。。。网上随便查查信息都比书上的全。</a:t>
            </a:r>
            <a:endParaRPr kumimoji="1" lang="en-US" altLang="zh-CN" sz="1200" dirty="0"/>
          </a:p>
          <a:p>
            <a:r>
              <a:rPr kumimoji="1" lang="en-US" altLang="zh-CN" sz="1200" dirty="0"/>
              <a:t>The author‘s description of the characters is too superficial. I’m really</a:t>
            </a:r>
            <a:r>
              <a:rPr kumimoji="1" lang="zh-CN" altLang="en-US" sz="1200" dirty="0"/>
              <a:t> </a:t>
            </a:r>
            <a:r>
              <a:rPr kumimoji="1" lang="en-US" altLang="zh-CN" sz="1200" dirty="0"/>
              <a:t>disappointed.</a:t>
            </a:r>
            <a:endParaRPr kumimoji="1" lang="en-US" altLang="zh-CN" sz="1200" dirty="0"/>
          </a:p>
          <a:p>
            <a:r>
              <a:rPr kumimoji="1" lang="en-US" altLang="zh-CN" sz="1200" dirty="0"/>
              <a:t>Baby bear, I don't think kids like it. Can you change it for something else</a:t>
            </a:r>
            <a:endParaRPr kumimoji="1" lang="en-US" altLang="zh-CN" sz="1200" dirty="0"/>
          </a:p>
          <a:p>
            <a:r>
              <a:rPr kumimoji="1" lang="en-US" altLang="zh-CN" sz="1200" dirty="0"/>
              <a:t>The quality is not bad, the content is only suitable for the side toilet</a:t>
            </a:r>
            <a:endParaRPr kumimoji="1" lang="en-US" altLang="zh-CN" sz="1200" dirty="0"/>
          </a:p>
          <a:p>
            <a:r>
              <a:rPr kumimoji="1" lang="en-US" altLang="zh-CN" sz="1200" dirty="0"/>
              <a:t>I'm sorry. Don't buy a bad book</a:t>
            </a:r>
            <a:endParaRPr kumimoji="1" lang="en-US" altLang="zh-CN" sz="1200" dirty="0"/>
          </a:p>
          <a:p>
            <a:r>
              <a:rPr kumimoji="1" lang="en-US" altLang="zh-CN" sz="1200" dirty="0"/>
              <a:t>There are no valuable techniques and methods... It's better to look up information on the Internet than in books.</a:t>
            </a:r>
            <a:endParaRPr kumimoji="1" lang="zh-CN" altLang="en-US" sz="1200" dirty="0"/>
          </a:p>
        </p:txBody>
      </p:sp>
      <p:sp>
        <p:nvSpPr>
          <p:cNvPr id="16" name="矩形 15"/>
          <p:cNvSpPr/>
          <p:nvPr/>
        </p:nvSpPr>
        <p:spPr>
          <a:xfrm>
            <a:off x="483767" y="4413151"/>
            <a:ext cx="656177" cy="2308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Pos</a:t>
            </a:r>
            <a:endParaRPr kumimoji="1" lang="zh-CN" altLang="en-US" dirty="0"/>
          </a:p>
        </p:txBody>
      </p:sp>
      <p:sp>
        <p:nvSpPr>
          <p:cNvPr id="6" name="文本框 5"/>
          <p:cNvSpPr txBox="1"/>
          <p:nvPr/>
        </p:nvSpPr>
        <p:spPr>
          <a:xfrm>
            <a:off x="1226690" y="4536033"/>
            <a:ext cx="4727562" cy="1754326"/>
          </a:xfrm>
          <a:prstGeom prst="rect">
            <a:avLst/>
          </a:prstGeom>
          <a:noFill/>
        </p:spPr>
        <p:txBody>
          <a:bodyPr wrap="square" rtlCol="0">
            <a:spAutoFit/>
          </a:bodyPr>
          <a:lstStyle/>
          <a:p>
            <a:r>
              <a:rPr kumimoji="1" lang="zh-CN" altLang="en-US" sz="1200" dirty="0"/>
              <a:t>我是一名幼儿园老师，这套书是我买来送人的，那个对象</a:t>
            </a:r>
            <a:r>
              <a:rPr kumimoji="1" lang="en-US" altLang="zh-CN" sz="1200" dirty="0"/>
              <a:t>——</a:t>
            </a:r>
            <a:r>
              <a:rPr kumimoji="1" lang="zh-CN" altLang="en-US" sz="1200" dirty="0"/>
              <a:t>五岁的小女孩喜欢得不得了，天天晚上都会在床上看啊看啊，她妈妈都说我自己看得眼花了，我们宝宝却是爱得不得了，阅读的兴趣非常浓，一天不看都不舒服的。</a:t>
            </a:r>
            <a:endParaRPr kumimoji="1" lang="en-US" altLang="zh-CN" sz="1200" dirty="0"/>
          </a:p>
          <a:p>
            <a:r>
              <a:rPr kumimoji="1" lang="en-US" altLang="zh-CN" sz="1200" dirty="0"/>
              <a:t>I'm a kindergarten teacher. I bought this set of books as a gift. The object, a five-year-old girl, is very fond of it. Every night she would read it in bed. Her mother said that I was dazzled by it, but our baby was very fond of it. She was very interested in reading, and it was uncomfortable not to read it all day. </a:t>
            </a:r>
            <a:endParaRPr kumimoji="1" lang="zh-CN" altLang="en-US" sz="1200" dirty="0"/>
          </a:p>
        </p:txBody>
      </p:sp>
      <p:sp>
        <p:nvSpPr>
          <p:cNvPr id="7" name="文本框 6"/>
          <p:cNvSpPr txBox="1"/>
          <p:nvPr/>
        </p:nvSpPr>
        <p:spPr>
          <a:xfrm>
            <a:off x="6781456" y="2113559"/>
            <a:ext cx="4912961" cy="2123658"/>
          </a:xfrm>
          <a:prstGeom prst="rect">
            <a:avLst/>
          </a:prstGeom>
          <a:noFill/>
        </p:spPr>
        <p:txBody>
          <a:bodyPr wrap="square" rtlCol="0">
            <a:spAutoFit/>
          </a:bodyPr>
          <a:lstStyle/>
          <a:p>
            <a:r>
              <a:rPr kumimoji="1" lang="zh-CN" altLang="en-US" sz="1200" dirty="0"/>
              <a:t>中国股市存在严重的制度缺陷</a:t>
            </a:r>
            <a:endParaRPr kumimoji="1" lang="zh-CN" altLang="en-US" sz="1200" dirty="0"/>
          </a:p>
          <a:p>
            <a:r>
              <a:rPr kumimoji="1" lang="zh-CN" altLang="en-US" sz="1200" dirty="0"/>
              <a:t>让“幕后黑手”和庄家一起赔</a:t>
            </a:r>
            <a:r>
              <a:rPr kumimoji="1" lang="en-US" altLang="zh-CN" sz="1200" dirty="0"/>
              <a:t>——</a:t>
            </a:r>
            <a:r>
              <a:rPr kumimoji="1" lang="zh-CN" altLang="en-US" sz="1200" dirty="0"/>
              <a:t>从亿安科技案看民事赔偿优先原则</a:t>
            </a:r>
            <a:endParaRPr kumimoji="1" lang="zh-CN" altLang="en-US" sz="1200" dirty="0"/>
          </a:p>
          <a:p>
            <a:r>
              <a:rPr kumimoji="1" lang="zh-CN" altLang="en-US" sz="1200" dirty="0"/>
              <a:t>国信天津日评：利空不断强制平仓</a:t>
            </a:r>
            <a:endParaRPr kumimoji="1" lang="zh-CN" altLang="en-US" sz="1200" dirty="0"/>
          </a:p>
          <a:p>
            <a:r>
              <a:rPr kumimoji="1" lang="zh-CN" altLang="en-US" sz="1200" dirty="0"/>
              <a:t>证券市场应立即建立民事赔偿机制</a:t>
            </a:r>
            <a:endParaRPr kumimoji="1" lang="en-US" altLang="zh-CN" sz="1200" dirty="0"/>
          </a:p>
          <a:p>
            <a:r>
              <a:rPr kumimoji="1" lang="en-US" altLang="zh-CN" sz="1200" dirty="0"/>
              <a:t>There are serious institutional defects in China's stock market</a:t>
            </a:r>
            <a:endParaRPr kumimoji="1" lang="en-US" altLang="zh-CN" sz="1200" dirty="0"/>
          </a:p>
          <a:p>
            <a:r>
              <a:rPr kumimoji="1" lang="en-US" altLang="zh-CN" sz="1200" dirty="0"/>
              <a:t>On the principle of giving priority to the compensation of the "black hand" in the civil case</a:t>
            </a:r>
            <a:endParaRPr kumimoji="1" lang="en-US" altLang="zh-CN" sz="1200" dirty="0"/>
          </a:p>
          <a:p>
            <a:r>
              <a:rPr kumimoji="1" lang="en-US" altLang="zh-CN" sz="1200" dirty="0" err="1"/>
              <a:t>GuoXin</a:t>
            </a:r>
            <a:r>
              <a:rPr kumimoji="1" lang="en-US" altLang="zh-CN" sz="1200" dirty="0"/>
              <a:t> Tianjin daily review: bad news constantly forced to close positions</a:t>
            </a:r>
            <a:endParaRPr kumimoji="1" lang="en-US" altLang="zh-CN" sz="1200" dirty="0"/>
          </a:p>
          <a:p>
            <a:r>
              <a:rPr kumimoji="1" lang="en-US" altLang="zh-CN" sz="1200" dirty="0"/>
              <a:t>The securities market should establish the civil compensation mechanism immediately</a:t>
            </a:r>
            <a:endParaRPr kumimoji="1" lang="zh-CN" altLang="en-US" sz="1200" dirty="0"/>
          </a:p>
        </p:txBody>
      </p:sp>
      <p:sp>
        <p:nvSpPr>
          <p:cNvPr id="12" name="文本框 11"/>
          <p:cNvSpPr txBox="1"/>
          <p:nvPr/>
        </p:nvSpPr>
        <p:spPr>
          <a:xfrm>
            <a:off x="6781458" y="4314198"/>
            <a:ext cx="5126830" cy="2123658"/>
          </a:xfrm>
          <a:prstGeom prst="rect">
            <a:avLst/>
          </a:prstGeom>
          <a:noFill/>
        </p:spPr>
        <p:txBody>
          <a:bodyPr wrap="square" rtlCol="0">
            <a:spAutoFit/>
          </a:bodyPr>
          <a:lstStyle/>
          <a:p>
            <a:r>
              <a:rPr kumimoji="1" lang="zh-CN" altLang="en-US" sz="1200" dirty="0"/>
              <a:t>等待中的房地产板块新股更显活力</a:t>
            </a:r>
            <a:endParaRPr kumimoji="1" lang="zh-CN" altLang="en-US" sz="1200" dirty="0"/>
          </a:p>
          <a:p>
            <a:r>
              <a:rPr kumimoji="1" lang="zh-CN" altLang="en-US" sz="1200" dirty="0"/>
              <a:t>贵州房改推动房地产市场快速增长</a:t>
            </a:r>
            <a:endParaRPr kumimoji="1" lang="zh-CN" altLang="en-US" sz="1200" dirty="0"/>
          </a:p>
          <a:p>
            <a:r>
              <a:rPr kumimoji="1" lang="zh-CN" altLang="en-US" sz="1200" dirty="0"/>
              <a:t>市场增压 北京逼近好房时代</a:t>
            </a:r>
            <a:endParaRPr kumimoji="1" lang="zh-CN" altLang="en-US" sz="1200" dirty="0"/>
          </a:p>
          <a:p>
            <a:r>
              <a:rPr kumimoji="1" lang="zh-CN" altLang="en-US" sz="1200" dirty="0"/>
              <a:t>北京四环路贯通 四方受益不均</a:t>
            </a:r>
            <a:endParaRPr kumimoji="1" lang="zh-CN" altLang="en-US" sz="1200" dirty="0"/>
          </a:p>
          <a:p>
            <a:r>
              <a:rPr kumimoji="1" lang="zh-CN" altLang="en-US" sz="1200" dirty="0"/>
              <a:t>王石：万科把握住了房地产全面回暖的机遇</a:t>
            </a:r>
            <a:endParaRPr kumimoji="1" lang="zh-CN" altLang="en-US" sz="1200" dirty="0"/>
          </a:p>
          <a:p>
            <a:r>
              <a:rPr kumimoji="1" lang="en-US" altLang="zh-CN" sz="1200" dirty="0"/>
              <a:t>Waiting for new shares in the real estate sector to show more vitality</a:t>
            </a:r>
            <a:endParaRPr kumimoji="1" lang="en-US" altLang="zh-CN" sz="1200" dirty="0"/>
          </a:p>
          <a:p>
            <a:r>
              <a:rPr kumimoji="1" lang="en-US" altLang="zh-CN" sz="1200" dirty="0"/>
              <a:t>Guizhou housing reform promotes rapid growth of real estate market</a:t>
            </a:r>
            <a:endParaRPr kumimoji="1" lang="en-US" altLang="zh-CN" sz="1200" dirty="0"/>
          </a:p>
          <a:p>
            <a:r>
              <a:rPr kumimoji="1" lang="en-US" altLang="zh-CN" sz="1200" dirty="0"/>
              <a:t>Beijing is approaching the era of good housing</a:t>
            </a:r>
            <a:endParaRPr kumimoji="1" lang="en-US" altLang="zh-CN" sz="1200" dirty="0"/>
          </a:p>
          <a:p>
            <a:r>
              <a:rPr kumimoji="1" lang="en-US" altLang="zh-CN" sz="1200" dirty="0"/>
              <a:t>The Fourth Ring Road in Beijing is connected, and the benefits are uneven</a:t>
            </a:r>
            <a:endParaRPr kumimoji="1" lang="en-US" altLang="zh-CN" sz="1200" dirty="0"/>
          </a:p>
          <a:p>
            <a:r>
              <a:rPr kumimoji="1" lang="en-US" altLang="zh-CN" sz="1200" dirty="0"/>
              <a:t>Wang Shi: Vanke seizes the opportunity of comprehensive recovery of real estate</a:t>
            </a:r>
            <a:endParaRPr kumimoji="1" lang="en-US" altLang="zh-CN"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3472" y="567641"/>
            <a:ext cx="11277600" cy="830997"/>
          </a:xfrm>
          <a:prstGeom prst="rect">
            <a:avLst/>
          </a:prstGeom>
          <a:noFill/>
        </p:spPr>
        <p:txBody>
          <a:bodyPr wrap="square" rtlCol="0">
            <a:spAutoFit/>
          </a:bodyPr>
          <a:lstStyle/>
          <a:p>
            <a:r>
              <a:rPr kumimoji="1" lang="en-US" altLang="zh-CN" sz="2400" b="1" dirty="0"/>
              <a:t>We downloaded</a:t>
            </a:r>
            <a:r>
              <a:rPr kumimoji="1" lang="zh-CN" altLang="en-US" sz="2400" b="1" dirty="0"/>
              <a:t> </a:t>
            </a:r>
            <a:r>
              <a:rPr kumimoji="1" lang="en-US" altLang="zh-CN" sz="2400" b="1" dirty="0"/>
              <a:t>a</a:t>
            </a:r>
            <a:r>
              <a:rPr kumimoji="1" lang="zh-CN" altLang="en-US" sz="2400" b="1" dirty="0"/>
              <a:t> </a:t>
            </a:r>
            <a:r>
              <a:rPr kumimoji="1" lang="en-US" altLang="zh-CN" sz="2400" b="1" dirty="0"/>
              <a:t>Chinese financial training database, consisting about 7m data and got 200,000 final training data by sampling.</a:t>
            </a:r>
            <a:endParaRPr kumimoji="1" lang="zh-CN" altLang="en-US" sz="2400" b="1" dirty="0"/>
          </a:p>
        </p:txBody>
      </p:sp>
      <p:sp>
        <p:nvSpPr>
          <p:cNvPr id="16" name="Text Placeholder 18"/>
          <p:cNvSpPr txBox="1"/>
          <p:nvPr/>
        </p:nvSpPr>
        <p:spPr>
          <a:xfrm>
            <a:off x="699247" y="1901528"/>
            <a:ext cx="1950720" cy="461665"/>
          </a:xfrm>
          <a:prstGeom prst="rect">
            <a:avLst/>
          </a:prstGeom>
          <a:solidFill>
            <a:schemeClr val="bg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baseline="30000" dirty="0">
                <a:solidFill>
                  <a:schemeClr val="bg1"/>
                </a:solidFill>
              </a:rPr>
              <a:t>Row Database</a:t>
            </a:r>
            <a:endParaRPr lang="en-US" sz="2000" b="1" baseline="30000" dirty="0">
              <a:solidFill>
                <a:schemeClr val="bg1"/>
              </a:solidFill>
            </a:endParaRPr>
          </a:p>
        </p:txBody>
      </p:sp>
      <p:sp>
        <p:nvSpPr>
          <p:cNvPr id="17" name="Text Placeholder 18"/>
          <p:cNvSpPr txBox="1"/>
          <p:nvPr/>
        </p:nvSpPr>
        <p:spPr>
          <a:xfrm>
            <a:off x="699248" y="2350348"/>
            <a:ext cx="1950720" cy="535745"/>
          </a:xfrm>
          <a:prstGeom prst="rect">
            <a:avLst/>
          </a:prstGeom>
          <a:solidFill>
            <a:srgbClr val="3495BA"/>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baseline="30000" dirty="0">
                <a:solidFill>
                  <a:schemeClr val="bg1"/>
                </a:solidFill>
              </a:rPr>
              <a:t>Introduction</a:t>
            </a:r>
            <a:endParaRPr lang="en-US" sz="2000" b="1" baseline="30000" dirty="0">
              <a:solidFill>
                <a:schemeClr val="bg1"/>
              </a:solidFill>
            </a:endParaRPr>
          </a:p>
        </p:txBody>
      </p:sp>
      <p:sp>
        <p:nvSpPr>
          <p:cNvPr id="18" name="Text Placeholder 18"/>
          <p:cNvSpPr txBox="1"/>
          <p:nvPr/>
        </p:nvSpPr>
        <p:spPr>
          <a:xfrm>
            <a:off x="2674136" y="1901528"/>
            <a:ext cx="8388312" cy="984565"/>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US" altLang="zh-CN" sz="1600" dirty="0">
                <a:solidFill>
                  <a:schemeClr val="tx1"/>
                </a:solidFill>
              </a:rPr>
              <a:t>We downloaded a training set of Chinese financial news headlines.</a:t>
            </a:r>
            <a:endParaRPr lang="en-US" altLang="zh-CN" sz="1600" dirty="0">
              <a:solidFill>
                <a:schemeClr val="tx1"/>
              </a:solidFill>
            </a:endParaRPr>
          </a:p>
          <a:p>
            <a:pPr algn="just"/>
            <a:r>
              <a:rPr lang="en-US" altLang="zh-CN" sz="1600" dirty="0">
                <a:solidFill>
                  <a:schemeClr val="tx1"/>
                </a:solidFill>
              </a:rPr>
              <a:t>Date: from 2001 to 2020</a:t>
            </a:r>
            <a:endParaRPr lang="en-US" altLang="zh-CN" sz="1600" dirty="0">
              <a:solidFill>
                <a:schemeClr val="tx1"/>
              </a:solidFill>
            </a:endParaRPr>
          </a:p>
          <a:p>
            <a:pPr algn="just"/>
            <a:r>
              <a:rPr lang="en-US" altLang="zh-CN" sz="1600" dirty="0">
                <a:solidFill>
                  <a:schemeClr val="tx1"/>
                </a:solidFill>
              </a:rPr>
              <a:t>Size: 7,000,000 </a:t>
            </a:r>
            <a:endParaRPr lang="en-US" altLang="zh-CN" sz="1600" dirty="0">
              <a:solidFill>
                <a:schemeClr val="tx1"/>
              </a:solidFill>
            </a:endParaRPr>
          </a:p>
          <a:p>
            <a:pPr algn="just"/>
            <a:r>
              <a:rPr lang="en-US" altLang="zh-CN" sz="1600" dirty="0">
                <a:solidFill>
                  <a:schemeClr val="tx1"/>
                </a:solidFill>
              </a:rPr>
              <a:t>Pos/Neg: 50/50</a:t>
            </a:r>
            <a:endParaRPr lang="en-US" altLang="zh-CN" sz="1600" dirty="0">
              <a:solidFill>
                <a:schemeClr val="tx1"/>
              </a:solidFill>
            </a:endParaRPr>
          </a:p>
        </p:txBody>
      </p:sp>
      <p:sp>
        <p:nvSpPr>
          <p:cNvPr id="12" name="Text Placeholder 18"/>
          <p:cNvSpPr txBox="1"/>
          <p:nvPr/>
        </p:nvSpPr>
        <p:spPr>
          <a:xfrm>
            <a:off x="699248" y="3762719"/>
            <a:ext cx="1950720" cy="461665"/>
          </a:xfrm>
          <a:prstGeom prst="rect">
            <a:avLst/>
          </a:prstGeom>
          <a:solidFill>
            <a:schemeClr val="bg1">
              <a:lumMod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baseline="30000" dirty="0">
                <a:solidFill>
                  <a:schemeClr val="bg1"/>
                </a:solidFill>
              </a:rPr>
              <a:t>Sampling</a:t>
            </a:r>
            <a:r>
              <a:rPr lang="zh-CN" altLang="en-US" sz="2000" b="1" baseline="30000" dirty="0">
                <a:solidFill>
                  <a:schemeClr val="bg1"/>
                </a:solidFill>
              </a:rPr>
              <a:t> </a:t>
            </a:r>
            <a:r>
              <a:rPr lang="en-US" altLang="zh-CN" sz="2000" b="1" baseline="30000" dirty="0">
                <a:solidFill>
                  <a:schemeClr val="bg1"/>
                </a:solidFill>
              </a:rPr>
              <a:t>Database</a:t>
            </a:r>
            <a:endParaRPr lang="en-US" sz="2000" b="1" baseline="30000" dirty="0">
              <a:solidFill>
                <a:schemeClr val="bg1"/>
              </a:solidFill>
            </a:endParaRPr>
          </a:p>
        </p:txBody>
      </p:sp>
      <p:sp>
        <p:nvSpPr>
          <p:cNvPr id="13" name="Text Placeholder 18"/>
          <p:cNvSpPr txBox="1"/>
          <p:nvPr/>
        </p:nvSpPr>
        <p:spPr>
          <a:xfrm>
            <a:off x="699249" y="4211539"/>
            <a:ext cx="1950720" cy="1503461"/>
          </a:xfrm>
          <a:prstGeom prst="rect">
            <a:avLst/>
          </a:prstGeom>
          <a:solidFill>
            <a:srgbClr val="3495BA"/>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baseline="30000" dirty="0">
                <a:solidFill>
                  <a:schemeClr val="bg1"/>
                </a:solidFill>
              </a:rPr>
              <a:t>Introduction</a:t>
            </a:r>
            <a:endParaRPr lang="en-US" sz="2000" b="1" baseline="30000" dirty="0">
              <a:solidFill>
                <a:schemeClr val="bg1"/>
              </a:solidFill>
            </a:endParaRPr>
          </a:p>
        </p:txBody>
      </p:sp>
      <p:sp>
        <p:nvSpPr>
          <p:cNvPr id="14" name="Text Placeholder 18"/>
          <p:cNvSpPr txBox="1"/>
          <p:nvPr/>
        </p:nvSpPr>
        <p:spPr>
          <a:xfrm>
            <a:off x="2674137" y="3762719"/>
            <a:ext cx="8388312" cy="1952281"/>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en-US" altLang="zh-CN" sz="1600" dirty="0">
                <a:solidFill>
                  <a:schemeClr val="tx1"/>
                </a:solidFill>
              </a:rPr>
              <a:t>Because there were too many data in the raw database and the convergence speed was very slow, it may take more than 10 hours if the whole training set was thrown in. Hence, we randomly take 200,000 pieces of data.</a:t>
            </a:r>
            <a:endParaRPr lang="en-US" altLang="zh-CN" sz="1600" dirty="0">
              <a:solidFill>
                <a:schemeClr val="tx1"/>
              </a:solidFill>
            </a:endParaRPr>
          </a:p>
          <a:p>
            <a:pPr algn="just"/>
            <a:r>
              <a:rPr lang="en-US" altLang="zh-CN" sz="1600" dirty="0">
                <a:solidFill>
                  <a:schemeClr val="tx1"/>
                </a:solidFill>
              </a:rPr>
              <a:t>Date: from 2001 to 2020</a:t>
            </a:r>
            <a:endParaRPr lang="en-US" altLang="zh-CN" sz="1600" dirty="0">
              <a:solidFill>
                <a:schemeClr val="tx1"/>
              </a:solidFill>
            </a:endParaRPr>
          </a:p>
          <a:p>
            <a:pPr algn="just"/>
            <a:r>
              <a:rPr lang="en-US" altLang="zh-CN" sz="1600" dirty="0">
                <a:solidFill>
                  <a:schemeClr val="tx1"/>
                </a:solidFill>
              </a:rPr>
              <a:t>Size: 200,000 </a:t>
            </a:r>
            <a:endParaRPr lang="en-US" altLang="zh-CN" sz="1600" dirty="0">
              <a:solidFill>
                <a:schemeClr val="tx1"/>
              </a:solidFill>
            </a:endParaRPr>
          </a:p>
          <a:p>
            <a:pPr algn="just"/>
            <a:r>
              <a:rPr lang="en-US" altLang="zh-CN" sz="1600" dirty="0">
                <a:solidFill>
                  <a:schemeClr val="tx1"/>
                </a:solidFill>
              </a:rPr>
              <a:t>Pos/Neg: 50/50</a:t>
            </a:r>
            <a:endParaRPr lang="en-US" altLang="zh-CN" sz="1600" dirty="0">
              <a:solidFill>
                <a:schemeClr val="tx1"/>
              </a:solidFill>
            </a:endParaRPr>
          </a:p>
          <a:p>
            <a:pPr algn="just"/>
            <a:r>
              <a:rPr lang="en-US" altLang="zh-CN" sz="1600" dirty="0">
                <a:solidFill>
                  <a:schemeClr val="tx1"/>
                </a:solidFill>
              </a:rPr>
              <a:t>Training/Test: 2/1</a:t>
            </a:r>
            <a:endParaRPr lang="en-US" altLang="zh-CN" sz="1600" dirty="0">
              <a:solidFill>
                <a:schemeClr val="tx1"/>
              </a:solidFill>
            </a:endParaRPr>
          </a:p>
          <a:p>
            <a:pPr algn="just"/>
            <a:endParaRPr lang="en-US" altLang="zh-CN" sz="1600" dirty="0">
              <a:solidFill>
                <a:schemeClr val="tx1"/>
              </a:solidFill>
            </a:endParaRPr>
          </a:p>
        </p:txBody>
      </p:sp>
      <p:sp>
        <p:nvSpPr>
          <p:cNvPr id="9"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B</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0"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1</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1" name="文本框 10"/>
          <p:cNvSpPr txBox="1"/>
          <p:nvPr/>
        </p:nvSpPr>
        <p:spPr>
          <a:xfrm>
            <a:off x="949016" y="188292"/>
            <a:ext cx="1771766" cy="369332"/>
          </a:xfrm>
          <a:prstGeom prst="rect">
            <a:avLst/>
          </a:prstGeom>
          <a:noFill/>
        </p:spPr>
        <p:txBody>
          <a:bodyPr wrap="square" rtlCol="0">
            <a:spAutoFit/>
          </a:bodyPr>
          <a:lstStyle/>
          <a:p>
            <a:r>
              <a:rPr kumimoji="1" lang="en-US" altLang="zh-CN" dirty="0">
                <a:solidFill>
                  <a:schemeClr val="bg1">
                    <a:lumMod val="65000"/>
                  </a:schemeClr>
                </a:solidFill>
              </a:rPr>
              <a:t>Source</a:t>
            </a:r>
            <a:r>
              <a:rPr kumimoji="1" lang="zh-CN" altLang="en-US" dirty="0">
                <a:solidFill>
                  <a:schemeClr val="bg1">
                    <a:lumMod val="65000"/>
                  </a:schemeClr>
                </a:solidFill>
              </a:rPr>
              <a:t> </a:t>
            </a:r>
            <a:r>
              <a:rPr kumimoji="1" lang="en-US" altLang="zh-CN" dirty="0">
                <a:solidFill>
                  <a:schemeClr val="bg1">
                    <a:lumMod val="65000"/>
                  </a:schemeClr>
                </a:solidFill>
              </a:rPr>
              <a:t>Data</a:t>
            </a:r>
            <a:endParaRPr kumimoji="1" lang="zh-CN" altLang="en-US" dirty="0">
              <a:solidFill>
                <a:schemeClr val="bg1">
                  <a:lumMod val="65000"/>
                </a:schemeClr>
              </a:solidFill>
            </a:endParaRPr>
          </a:p>
        </p:txBody>
      </p:sp>
      <p:sp>
        <p:nvSpPr>
          <p:cNvPr id="3" name="下箭头 2"/>
          <p:cNvSpPr/>
          <p:nvPr/>
        </p:nvSpPr>
        <p:spPr>
          <a:xfrm>
            <a:off x="5755342" y="3039035"/>
            <a:ext cx="793377" cy="55133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3472" y="567641"/>
            <a:ext cx="11277600" cy="830997"/>
          </a:xfrm>
          <a:prstGeom prst="rect">
            <a:avLst/>
          </a:prstGeom>
          <a:noFill/>
        </p:spPr>
        <p:txBody>
          <a:bodyPr wrap="square" rtlCol="0">
            <a:spAutoFit/>
          </a:bodyPr>
          <a:lstStyle/>
          <a:p>
            <a:r>
              <a:rPr kumimoji="1" lang="en-US" altLang="zh-CN" sz="2400" b="1" dirty="0"/>
              <a:t>We used the training set to retrain Snownlp module to make it more suitable for financial market.</a:t>
            </a:r>
            <a:endParaRPr kumimoji="1" lang="zh-CN" altLang="en-US" sz="2400" b="1" dirty="0"/>
          </a:p>
        </p:txBody>
      </p:sp>
      <p:sp>
        <p:nvSpPr>
          <p:cNvPr id="9" name="RbNavigator"/>
          <p:cNvSpPr txBox="1"/>
          <p:nvPr/>
        </p:nvSpPr>
        <p:spPr>
          <a:xfrm>
            <a:off x="360421"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noProof="0" dirty="0">
                <a:solidFill>
                  <a:schemeClr val="bg1"/>
                </a:solidFill>
                <a:latin typeface="等线" panose="02010600030101010101" pitchFamily="2" charset="-122"/>
                <a:ea typeface="等线" panose="02010600030101010101" pitchFamily="2" charset="-122"/>
                <a:cs typeface="Arial Narrow" panose="020B0606020202030204" pitchFamily="34" charset="0"/>
              </a:rPr>
              <a:t>B</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0" name="RbNavigator"/>
          <p:cNvSpPr txBox="1"/>
          <p:nvPr/>
        </p:nvSpPr>
        <p:spPr>
          <a:xfrm>
            <a:off x="674696" y="227272"/>
            <a:ext cx="274320" cy="274320"/>
          </a:xfrm>
          <a:prstGeom prst="rect">
            <a:avLst/>
          </a:prstGeom>
          <a:solidFill>
            <a:schemeClr val="accent3"/>
          </a:solidFill>
          <a:ln w="9525">
            <a:noFill/>
          </a:ln>
        </p:spPr>
        <p:txBody>
          <a:bodyPr vert="horz" wrap="none" lIns="0" tIns="0" rIns="0" bIns="0" rtlCol="0" anchor="ctr">
            <a:noAutofit/>
          </a:bodyPr>
          <a:lstStyle/>
          <a:p>
            <a:pPr algn="ctr">
              <a:lnSpc>
                <a:spcPct val="100000"/>
              </a:lnSpc>
              <a:spcBef>
                <a:spcPts val="400"/>
              </a:spcBef>
              <a:buClr>
                <a:srgbClr val="000000"/>
              </a:buClr>
              <a:buSzPct val="100000"/>
            </a:pPr>
            <a:r>
              <a:rPr kumimoji="1" lang="en-US" altLang="zh-CN" dirty="0">
                <a:solidFill>
                  <a:schemeClr val="bg1"/>
                </a:solidFill>
                <a:latin typeface="等线" panose="02010600030101010101" pitchFamily="2" charset="-122"/>
                <a:ea typeface="等线" panose="02010600030101010101" pitchFamily="2" charset="-122"/>
                <a:cs typeface="Arial Narrow" panose="020B0606020202030204" pitchFamily="34" charset="0"/>
              </a:rPr>
              <a:t>2</a:t>
            </a:r>
            <a:endParaRPr kumimoji="1" lang="zh-CN" altLang="en-US" noProof="0" dirty="0">
              <a:solidFill>
                <a:schemeClr val="bg1"/>
              </a:solidFill>
              <a:latin typeface="等线" panose="02010600030101010101" pitchFamily="2" charset="-122"/>
              <a:ea typeface="等线" panose="02010600030101010101" pitchFamily="2" charset="-122"/>
              <a:cs typeface="Arial Narrow" panose="020B0606020202030204" pitchFamily="34" charset="0"/>
            </a:endParaRPr>
          </a:p>
        </p:txBody>
      </p:sp>
      <p:sp>
        <p:nvSpPr>
          <p:cNvPr id="11" name="文本框 10"/>
          <p:cNvSpPr txBox="1"/>
          <p:nvPr/>
        </p:nvSpPr>
        <p:spPr>
          <a:xfrm>
            <a:off x="949016" y="188292"/>
            <a:ext cx="1771766" cy="369332"/>
          </a:xfrm>
          <a:prstGeom prst="rect">
            <a:avLst/>
          </a:prstGeom>
          <a:noFill/>
        </p:spPr>
        <p:txBody>
          <a:bodyPr wrap="square" rtlCol="0">
            <a:spAutoFit/>
          </a:bodyPr>
          <a:lstStyle/>
          <a:p>
            <a:r>
              <a:rPr kumimoji="1" lang="en-US" altLang="zh-CN" dirty="0">
                <a:solidFill>
                  <a:schemeClr val="bg1">
                    <a:lumMod val="65000"/>
                  </a:schemeClr>
                </a:solidFill>
              </a:rPr>
              <a:t>Retrain</a:t>
            </a:r>
            <a:r>
              <a:rPr kumimoji="1" lang="zh-CN" altLang="en-US" dirty="0">
                <a:solidFill>
                  <a:schemeClr val="bg1">
                    <a:lumMod val="65000"/>
                  </a:schemeClr>
                </a:solidFill>
              </a:rPr>
              <a:t> </a:t>
            </a:r>
            <a:r>
              <a:rPr kumimoji="1" lang="en-US" altLang="zh-CN" dirty="0">
                <a:solidFill>
                  <a:schemeClr val="bg1">
                    <a:lumMod val="65000"/>
                  </a:schemeClr>
                </a:solidFill>
              </a:rPr>
              <a:t>Model</a:t>
            </a:r>
            <a:endParaRPr kumimoji="1" lang="zh-CN" altLang="en-US" dirty="0">
              <a:solidFill>
                <a:schemeClr val="bg1">
                  <a:lumMod val="65000"/>
                </a:schemeClr>
              </a:solidFill>
            </a:endParaRPr>
          </a:p>
        </p:txBody>
      </p:sp>
      <p:sp>
        <p:nvSpPr>
          <p:cNvPr id="15" name="Pentagon 5"/>
          <p:cNvSpPr/>
          <p:nvPr/>
        </p:nvSpPr>
        <p:spPr>
          <a:xfrm>
            <a:off x="360420" y="1585867"/>
            <a:ext cx="1307015" cy="454199"/>
          </a:xfrm>
          <a:prstGeom prst="homePlate">
            <a:avLst/>
          </a:prstGeom>
          <a:solidFill>
            <a:srgbClr val="3496BA"/>
          </a:solidFill>
          <a:ln w="285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STEP 1</a:t>
            </a:r>
            <a:endParaRPr lang="en-US" b="1" dirty="0">
              <a:solidFill>
                <a:schemeClr val="tx1"/>
              </a:solidFill>
            </a:endParaRPr>
          </a:p>
        </p:txBody>
      </p:sp>
      <p:pic>
        <p:nvPicPr>
          <p:cNvPr id="6" name="图片 5" descr="文本&#10;&#10;描述已自动生成"/>
          <p:cNvPicPr>
            <a:picLocks noChangeAspect="1"/>
          </p:cNvPicPr>
          <p:nvPr/>
        </p:nvPicPr>
        <p:blipFill>
          <a:blip r:embed="rId1"/>
          <a:stretch>
            <a:fillRect/>
          </a:stretch>
        </p:blipFill>
        <p:spPr>
          <a:xfrm>
            <a:off x="360419" y="2384486"/>
            <a:ext cx="5121897" cy="3478432"/>
          </a:xfrm>
          <a:prstGeom prst="rect">
            <a:avLst/>
          </a:prstGeom>
        </p:spPr>
      </p:pic>
      <p:sp>
        <p:nvSpPr>
          <p:cNvPr id="21" name="Text Placeholder 18"/>
          <p:cNvSpPr txBox="1"/>
          <p:nvPr/>
        </p:nvSpPr>
        <p:spPr>
          <a:xfrm>
            <a:off x="1834899" y="1338642"/>
            <a:ext cx="4842963" cy="1445253"/>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en-US" altLang="zh-HK" sz="1600" b="1" dirty="0">
                <a:solidFill>
                  <a:srgbClr val="3495BA"/>
                </a:solidFill>
              </a:rPr>
              <a:t>Find the Function interface </a:t>
            </a:r>
            <a:r>
              <a:rPr lang="zh-CN" altLang="en-US" sz="1600" b="1" dirty="0">
                <a:solidFill>
                  <a:srgbClr val="3495BA"/>
                </a:solidFill>
              </a:rPr>
              <a:t>（</a:t>
            </a:r>
            <a:r>
              <a:rPr lang="en-US" altLang="zh-CN" sz="1600" b="1" dirty="0" err="1">
                <a:solidFill>
                  <a:srgbClr val="3495BA"/>
                </a:solidFill>
              </a:rPr>
              <a:t>init</a:t>
            </a:r>
            <a:r>
              <a:rPr lang="zh-CN" altLang="en-US" sz="1600" b="1" dirty="0">
                <a:solidFill>
                  <a:srgbClr val="3495BA"/>
                </a:solidFill>
              </a:rPr>
              <a:t> </a:t>
            </a:r>
            <a:r>
              <a:rPr lang="en-US" altLang="zh-CN" sz="1600" b="1" dirty="0">
                <a:solidFill>
                  <a:srgbClr val="3495BA"/>
                </a:solidFill>
              </a:rPr>
              <a:t>doc.)</a:t>
            </a:r>
            <a:endParaRPr lang="en-US" altLang="zh-HK" sz="1600" b="1" dirty="0">
              <a:solidFill>
                <a:srgbClr val="3495BA"/>
              </a:solidFill>
            </a:endParaRPr>
          </a:p>
          <a:p>
            <a:pPr marL="285750" indent="-285750" algn="l">
              <a:buFont typeface="Arial" panose="020B0604020202020204" pitchFamily="34" charset="0"/>
              <a:buChar char="•"/>
            </a:pPr>
            <a:r>
              <a:rPr lang="en-US" altLang="zh-HK" sz="1600" dirty="0">
                <a:solidFill>
                  <a:schemeClr val="tx1"/>
                </a:solidFill>
              </a:rPr>
              <a:t>Train() is the training function</a:t>
            </a:r>
            <a:endParaRPr lang="en-US" altLang="zh-HK" sz="1600" dirty="0">
              <a:solidFill>
                <a:schemeClr val="tx1"/>
              </a:solidFill>
            </a:endParaRPr>
          </a:p>
          <a:p>
            <a:pPr marL="285750" indent="-285750" algn="l">
              <a:buFont typeface="Arial" panose="020B0604020202020204" pitchFamily="34" charset="0"/>
              <a:buChar char="•"/>
            </a:pPr>
            <a:r>
              <a:rPr lang="en-US" altLang="zh-HK" sz="1600" dirty="0">
                <a:solidFill>
                  <a:schemeClr val="tx1"/>
                </a:solidFill>
              </a:rPr>
              <a:t>Save() is the saving function</a:t>
            </a:r>
            <a:endParaRPr lang="en-US" altLang="zh-HK" sz="1600" dirty="0">
              <a:solidFill>
                <a:schemeClr val="tx1"/>
              </a:solidFill>
            </a:endParaRPr>
          </a:p>
          <a:p>
            <a:pPr marL="171450" indent="-171450" algn="just">
              <a:buFont typeface="Arial" panose="020B0604020202020204" pitchFamily="34" charset="0"/>
              <a:buChar char="•"/>
            </a:pPr>
            <a:endParaRPr lang="en-US" altLang="zh-HK" sz="1600" dirty="0">
              <a:solidFill>
                <a:schemeClr val="tx1"/>
              </a:solidFill>
            </a:endParaRPr>
          </a:p>
        </p:txBody>
      </p:sp>
      <p:sp>
        <p:nvSpPr>
          <p:cNvPr id="22" name="Text Placeholder 18"/>
          <p:cNvSpPr txBox="1"/>
          <p:nvPr/>
        </p:nvSpPr>
        <p:spPr>
          <a:xfrm>
            <a:off x="7063743" y="1408655"/>
            <a:ext cx="4842963" cy="1445253"/>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en-US" altLang="zh-HK" sz="1600" b="1" dirty="0">
                <a:solidFill>
                  <a:srgbClr val="3495BA"/>
                </a:solidFill>
              </a:rPr>
              <a:t>External call function for training</a:t>
            </a:r>
            <a:endParaRPr lang="en-US" altLang="zh-HK" sz="1600" b="1" dirty="0">
              <a:solidFill>
                <a:srgbClr val="3495BA"/>
              </a:solidFill>
            </a:endParaRPr>
          </a:p>
          <a:p>
            <a:pPr marL="285750" indent="-285750" algn="l">
              <a:buFont typeface="Arial" panose="020B0604020202020204" pitchFamily="34" charset="0"/>
              <a:buChar char="•"/>
            </a:pPr>
            <a:r>
              <a:rPr lang="en-US" altLang="zh-HK" sz="1600" dirty="0">
                <a:solidFill>
                  <a:schemeClr val="tx1"/>
                </a:solidFill>
              </a:rPr>
              <a:t>When calling train() function, the </a:t>
            </a:r>
            <a:r>
              <a:rPr lang="en-US" altLang="zh-HK" sz="1600" dirty="0" err="1">
                <a:solidFill>
                  <a:schemeClr val="tx1"/>
                </a:solidFill>
              </a:rPr>
              <a:t>train.positive.txt</a:t>
            </a:r>
            <a:r>
              <a:rPr lang="en-US" altLang="zh-HK" sz="1600" dirty="0">
                <a:solidFill>
                  <a:schemeClr val="tx1"/>
                </a:solidFill>
              </a:rPr>
              <a:t> and </a:t>
            </a:r>
            <a:r>
              <a:rPr lang="en-US" altLang="zh-HK" sz="1600" dirty="0" err="1">
                <a:solidFill>
                  <a:schemeClr val="tx1"/>
                </a:solidFill>
              </a:rPr>
              <a:t>train.negative.txt</a:t>
            </a:r>
            <a:r>
              <a:rPr lang="en-US" altLang="zh-HK" sz="1600" dirty="0">
                <a:solidFill>
                  <a:schemeClr val="tx1"/>
                </a:solidFill>
              </a:rPr>
              <a:t> are replaced with a new dataset.</a:t>
            </a:r>
            <a:endParaRPr lang="en-US" altLang="zh-HK" sz="1600" dirty="0">
              <a:solidFill>
                <a:schemeClr val="tx1"/>
              </a:solidFill>
            </a:endParaRPr>
          </a:p>
          <a:p>
            <a:pPr marL="285750" indent="-285750" algn="l">
              <a:buFont typeface="Arial" panose="020B0604020202020204" pitchFamily="34" charset="0"/>
              <a:buChar char="•"/>
            </a:pPr>
            <a:r>
              <a:rPr lang="en-US" altLang="zh-HK" sz="1600" dirty="0">
                <a:solidFill>
                  <a:schemeClr val="tx1"/>
                </a:solidFill>
              </a:rPr>
              <a:t>New</a:t>
            </a:r>
            <a:r>
              <a:rPr lang="zh-CN" altLang="en-US" sz="1600" dirty="0">
                <a:solidFill>
                  <a:schemeClr val="tx1"/>
                </a:solidFill>
              </a:rPr>
              <a:t> </a:t>
            </a:r>
            <a:r>
              <a:rPr lang="en-US" altLang="zh-HK" sz="1600" dirty="0">
                <a:solidFill>
                  <a:schemeClr val="tx1"/>
                </a:solidFill>
              </a:rPr>
              <a:t>marshal Model is</a:t>
            </a:r>
            <a:r>
              <a:rPr lang="zh-CN" altLang="en-US" sz="1600" dirty="0">
                <a:solidFill>
                  <a:schemeClr val="tx1"/>
                </a:solidFill>
              </a:rPr>
              <a:t> </a:t>
            </a:r>
            <a:r>
              <a:rPr lang="en-US" altLang="zh-HK" sz="1600" dirty="0">
                <a:solidFill>
                  <a:schemeClr val="tx1"/>
                </a:solidFill>
              </a:rPr>
              <a:t>saved for training.</a:t>
            </a:r>
            <a:endParaRPr lang="en-US" altLang="zh-HK" sz="1600" dirty="0">
              <a:solidFill>
                <a:schemeClr val="tx1"/>
              </a:solidFill>
            </a:endParaRPr>
          </a:p>
        </p:txBody>
      </p:sp>
      <p:pic>
        <p:nvPicPr>
          <p:cNvPr id="8" name="图片 7" descr="手机屏幕的截图&#10;&#10;描述已自动生成"/>
          <p:cNvPicPr>
            <a:picLocks noChangeAspect="1"/>
          </p:cNvPicPr>
          <p:nvPr/>
        </p:nvPicPr>
        <p:blipFill>
          <a:blip r:embed="rId2"/>
          <a:stretch>
            <a:fillRect/>
          </a:stretch>
        </p:blipFill>
        <p:spPr>
          <a:xfrm>
            <a:off x="5784695" y="2971123"/>
            <a:ext cx="6191141" cy="1846813"/>
          </a:xfrm>
          <a:prstGeom prst="rect">
            <a:avLst/>
          </a:prstGeom>
        </p:spPr>
      </p:pic>
      <p:sp>
        <p:nvSpPr>
          <p:cNvPr id="3" name="灯片编号占位符 2"/>
          <p:cNvSpPr>
            <a:spLocks noGrp="1"/>
          </p:cNvSpPr>
          <p:nvPr>
            <p:ph type="sldNum" sz="quarter" idx="12"/>
          </p:nvPr>
        </p:nvSpPr>
        <p:spPr/>
        <p:txBody>
          <a:bodyPr/>
          <a:lstStyle/>
          <a:p>
            <a:fld id="{585F4B86-9C00-2146-9D8E-3B1216D3E8A8}" type="slidenum">
              <a:rPr kumimoji="1" lang="zh-CN" altLang="en-US" smtClean="0"/>
            </a:fld>
            <a:endParaRPr kumimoji="1" lang="zh-CN" altLang="en-US"/>
          </a:p>
        </p:txBody>
      </p:sp>
      <p:sp>
        <p:nvSpPr>
          <p:cNvPr id="13" name="Pentagon 5"/>
          <p:cNvSpPr/>
          <p:nvPr/>
        </p:nvSpPr>
        <p:spPr>
          <a:xfrm>
            <a:off x="5817290" y="1585866"/>
            <a:ext cx="1307015" cy="454199"/>
          </a:xfrm>
          <a:prstGeom prst="homePlate">
            <a:avLst/>
          </a:prstGeom>
          <a:solidFill>
            <a:srgbClr val="3496BA"/>
          </a:solidFill>
          <a:ln w="285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STEP 2</a:t>
            </a:r>
            <a:endParaRPr lang="en-US" b="1" dirty="0">
              <a:solidFill>
                <a:schemeClr val="tx1"/>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7328</Words>
  <Application>WPS 演示</Application>
  <PresentationFormat>Widescreen</PresentationFormat>
  <Paragraphs>399</Paragraphs>
  <Slides>18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Arial</vt:lpstr>
      <vt:lpstr>宋体</vt:lpstr>
      <vt:lpstr>Wingdings</vt:lpstr>
      <vt:lpstr>Arial</vt:lpstr>
      <vt:lpstr>微软雅黑 Light</vt:lpstr>
      <vt:lpstr>等线</vt:lpstr>
      <vt:lpstr>Arial Narrow</vt:lpstr>
      <vt:lpstr>Calibri</vt:lpstr>
      <vt:lpstr>Cambria Math</vt:lpstr>
      <vt:lpstr>微软雅黑</vt:lpstr>
      <vt:lpstr>Arial Unicode MS</vt:lpstr>
      <vt:lpstr>等线 Light</vt:lpstr>
      <vt:lpstr>Office 主题​​</vt:lpstr>
      <vt:lpstr>PowerPoint 演示文稿</vt:lpstr>
      <vt:lpstr>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 Chuanji</dc:creator>
  <cp:lastModifiedBy>Don′t laugh</cp:lastModifiedBy>
  <cp:revision>227</cp:revision>
  <dcterms:created xsi:type="dcterms:W3CDTF">2020-10-27T03:31:00Z</dcterms:created>
  <dcterms:modified xsi:type="dcterms:W3CDTF">2021-04-03T05:49:51Z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7BC52C635C4B4C128F31B68158423B1A</vt:lpwstr>
  </property>
  <property fmtid="{D5CDD505-2E9C-101B-9397-08002B2CF9AE}" pid="3" name="KSOProductBuildVer">
    <vt:lpwstr>2052-11.1.0.10356</vt:lpwstr>
  </property>
</Properties>
</file>